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76" r:id="rId1"/>
  </p:sldMasterIdLst>
  <p:notesMasterIdLst>
    <p:notesMasterId r:id="rId17"/>
  </p:notesMasterIdLst>
  <p:sldIdLst>
    <p:sldId id="256" r:id="rId2"/>
    <p:sldId id="259" r:id="rId3"/>
    <p:sldId id="264" r:id="rId4"/>
    <p:sldId id="265" r:id="rId5"/>
    <p:sldId id="258" r:id="rId6"/>
    <p:sldId id="267" r:id="rId7"/>
    <p:sldId id="266" r:id="rId8"/>
    <p:sldId id="260" r:id="rId9"/>
    <p:sldId id="261" r:id="rId10"/>
    <p:sldId id="269" r:id="rId11"/>
    <p:sldId id="271" r:id="rId12"/>
    <p:sldId id="262" r:id="rId13"/>
    <p:sldId id="270" r:id="rId14"/>
    <p:sldId id="263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F832"/>
    <a:srgbClr val="DF9F6F"/>
    <a:srgbClr val="390BBB"/>
    <a:srgbClr val="B51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91562" autoAdjust="0"/>
  </p:normalViewPr>
  <p:slideViewPr>
    <p:cSldViewPr snapToGrid="0">
      <p:cViewPr varScale="1">
        <p:scale>
          <a:sx n="68" d="100"/>
          <a:sy n="68" d="100"/>
        </p:scale>
        <p:origin x="258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622F89-430C-4FA0-A85B-38725330247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6E91A6E3-A4A5-4FE1-827D-79D2CE537F2F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400" b="1" noProof="0" dirty="0" smtClean="0">
              <a:solidFill>
                <a:schemeClr val="bg1"/>
              </a:solidFill>
            </a:rPr>
            <a:t>Alternations</a:t>
          </a:r>
        </a:p>
      </dgm:t>
    </dgm:pt>
    <dgm:pt modelId="{8A08F8A2-6962-4550-8C9B-AB4DA7113828}" type="parTrans" cxnId="{B2B848D5-D024-4A0B-A2F7-65FD1C3E1A74}">
      <dgm:prSet/>
      <dgm:spPr/>
      <dgm:t>
        <a:bodyPr/>
        <a:lstStyle/>
        <a:p>
          <a:endParaRPr lang="bg-BG"/>
        </a:p>
      </dgm:t>
    </dgm:pt>
    <dgm:pt modelId="{BE1D0648-9B04-4E1B-8075-A529E285A1C2}" type="sibTrans" cxnId="{B2B848D5-D024-4A0B-A2F7-65FD1C3E1A74}">
      <dgm:prSet custT="1"/>
      <dgm:spPr>
        <a:solidFill>
          <a:srgbClr val="FF0000"/>
        </a:solidFill>
      </dgm:spPr>
      <dgm:t>
        <a:bodyPr/>
        <a:lstStyle/>
        <a:p>
          <a:endParaRPr lang="en-US" sz="1400" noProof="0" dirty="0"/>
        </a:p>
      </dgm:t>
    </dgm:pt>
    <dgm:pt modelId="{4E823147-1E23-4764-9B28-EC09C3393C5C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b="1" noProof="0" dirty="0" smtClean="0">
              <a:solidFill>
                <a:schemeClr val="bg1"/>
              </a:solidFill>
            </a:rPr>
            <a:t>Eight Off</a:t>
          </a:r>
          <a:endParaRPr lang="en-US" sz="1400" b="1" noProof="0" dirty="0">
            <a:solidFill>
              <a:schemeClr val="bg1"/>
            </a:solidFill>
          </a:endParaRPr>
        </a:p>
      </dgm:t>
    </dgm:pt>
    <dgm:pt modelId="{CC80E634-D7C2-42A2-93C6-850BC09685B2}" type="parTrans" cxnId="{CCB30F43-9812-4E93-A7E3-6B42B8144E2C}">
      <dgm:prSet/>
      <dgm:spPr/>
      <dgm:t>
        <a:bodyPr/>
        <a:lstStyle/>
        <a:p>
          <a:endParaRPr lang="bg-BG"/>
        </a:p>
      </dgm:t>
    </dgm:pt>
    <dgm:pt modelId="{02C4BA68-9A2C-4D3E-9A3E-B6C6C2224B15}" type="sibTrans" cxnId="{CCB30F43-9812-4E93-A7E3-6B42B8144E2C}">
      <dgm:prSet custT="1"/>
      <dgm:spPr>
        <a:solidFill>
          <a:srgbClr val="28F832"/>
        </a:solidFill>
      </dgm:spPr>
      <dgm:t>
        <a:bodyPr/>
        <a:lstStyle/>
        <a:p>
          <a:endParaRPr lang="en-US" sz="1400" noProof="0" dirty="0"/>
        </a:p>
      </dgm:t>
    </dgm:pt>
    <dgm:pt modelId="{3DFABAE1-C351-43C8-ABCC-CAA7C8BE545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b="1" noProof="0" dirty="0" err="1" smtClean="0">
              <a:solidFill>
                <a:schemeClr val="bg1"/>
              </a:solidFill>
            </a:rPr>
            <a:t>Topsy</a:t>
          </a:r>
          <a:r>
            <a:rPr lang="en-US" sz="1400" b="1" noProof="0" dirty="0" smtClean="0">
              <a:solidFill>
                <a:schemeClr val="bg1"/>
              </a:solidFill>
            </a:rPr>
            <a:t> - </a:t>
          </a:r>
          <a:r>
            <a:rPr lang="en-US" sz="1400" b="1" noProof="0" dirty="0" err="1" smtClean="0">
              <a:solidFill>
                <a:schemeClr val="bg1"/>
              </a:solidFill>
            </a:rPr>
            <a:t>turvy</a:t>
          </a:r>
          <a:r>
            <a:rPr lang="en-US" sz="1400" b="1" noProof="0" dirty="0" smtClean="0">
              <a:solidFill>
                <a:schemeClr val="bg1"/>
              </a:solidFill>
            </a:rPr>
            <a:t> Queens</a:t>
          </a:r>
          <a:endParaRPr lang="en-US" sz="1400" b="1" noProof="0" dirty="0">
            <a:solidFill>
              <a:schemeClr val="bg1"/>
            </a:solidFill>
          </a:endParaRPr>
        </a:p>
      </dgm:t>
    </dgm:pt>
    <dgm:pt modelId="{B78FAF9C-AF77-4C19-BB02-6D788867B607}" type="parTrans" cxnId="{C5A9E290-18EA-4A45-8B3C-A2640AE93C80}">
      <dgm:prSet/>
      <dgm:spPr/>
      <dgm:t>
        <a:bodyPr/>
        <a:lstStyle/>
        <a:p>
          <a:endParaRPr lang="bg-BG"/>
        </a:p>
      </dgm:t>
    </dgm:pt>
    <dgm:pt modelId="{5F4094B7-871A-4A36-B72D-16DFBA761A92}" type="sibTrans" cxnId="{C5A9E290-18EA-4A45-8B3C-A2640AE93C80}">
      <dgm:prSet custT="1"/>
      <dgm:spPr>
        <a:solidFill>
          <a:srgbClr val="FFFF00"/>
        </a:solidFill>
      </dgm:spPr>
      <dgm:t>
        <a:bodyPr/>
        <a:lstStyle/>
        <a:p>
          <a:endParaRPr lang="en-US" sz="1400" noProof="0" dirty="0"/>
        </a:p>
      </dgm:t>
    </dgm:pt>
    <dgm:pt modelId="{B333A1B9-6C9B-42B2-B67B-7D60184447E3}">
      <dgm:prSet phldrT="[Text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sz="1400" b="1" noProof="0" dirty="0" smtClean="0">
              <a:solidFill>
                <a:schemeClr val="bg1"/>
              </a:solidFill>
            </a:rPr>
            <a:t>Prison</a:t>
          </a:r>
          <a:endParaRPr lang="en-US" sz="1400" b="1" noProof="0" dirty="0">
            <a:solidFill>
              <a:schemeClr val="bg1"/>
            </a:solidFill>
          </a:endParaRPr>
        </a:p>
      </dgm:t>
    </dgm:pt>
    <dgm:pt modelId="{DE7C722B-D3E3-4DDE-AD67-B854C65840BC}" type="parTrans" cxnId="{07ABEBDD-D7F7-43C3-99F5-A0840F627D5C}">
      <dgm:prSet/>
      <dgm:spPr/>
      <dgm:t>
        <a:bodyPr/>
        <a:lstStyle/>
        <a:p>
          <a:endParaRPr lang="bg-BG"/>
        </a:p>
      </dgm:t>
    </dgm:pt>
    <dgm:pt modelId="{5E88F08A-CED2-4078-B5E9-116116516F19}" type="sibTrans" cxnId="{07ABEBDD-D7F7-43C3-99F5-A0840F627D5C}">
      <dgm:prSet custT="1"/>
      <dgm:spPr/>
      <dgm:t>
        <a:bodyPr/>
        <a:lstStyle/>
        <a:p>
          <a:endParaRPr lang="en-US" sz="1400" noProof="0" dirty="0"/>
        </a:p>
      </dgm:t>
    </dgm:pt>
    <dgm:pt modelId="{726E0F4C-2343-4895-B97E-26328F940802}">
      <dgm:prSet phldrT="[Text]" custT="1"/>
      <dgm:spPr>
        <a:solidFill>
          <a:srgbClr val="B51196"/>
        </a:solidFill>
      </dgm:spPr>
      <dgm:t>
        <a:bodyPr/>
        <a:lstStyle/>
        <a:p>
          <a:r>
            <a:rPr lang="en-US" sz="1400" b="1" noProof="0" dirty="0" smtClean="0">
              <a:solidFill>
                <a:schemeClr val="bg1"/>
              </a:solidFill>
            </a:rPr>
            <a:t>Grandfather’s Clock</a:t>
          </a:r>
          <a:endParaRPr lang="en-US" sz="1400" b="1" noProof="0" dirty="0">
            <a:solidFill>
              <a:schemeClr val="bg1"/>
            </a:solidFill>
          </a:endParaRPr>
        </a:p>
      </dgm:t>
    </dgm:pt>
    <dgm:pt modelId="{8121B190-DC14-48CA-BCB1-EFA6B5892278}" type="parTrans" cxnId="{3BB5075B-E992-414B-8F25-D55D045BF971}">
      <dgm:prSet/>
      <dgm:spPr/>
      <dgm:t>
        <a:bodyPr/>
        <a:lstStyle/>
        <a:p>
          <a:endParaRPr lang="bg-BG"/>
        </a:p>
      </dgm:t>
    </dgm:pt>
    <dgm:pt modelId="{8B9991BF-6326-43F9-9A2F-3876E31D0A61}" type="sibTrans" cxnId="{3BB5075B-E992-414B-8F25-D55D045BF971}">
      <dgm:prSet custT="1"/>
      <dgm:spPr/>
      <dgm:t>
        <a:bodyPr/>
        <a:lstStyle/>
        <a:p>
          <a:endParaRPr lang="en-US" sz="1400" noProof="0" dirty="0"/>
        </a:p>
      </dgm:t>
    </dgm:pt>
    <dgm:pt modelId="{7B32D033-6A03-4440-AD50-2A9BEB18714C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noProof="0" dirty="0" smtClean="0">
              <a:solidFill>
                <a:schemeClr val="bg1"/>
              </a:solidFill>
            </a:rPr>
            <a:t>Grandfather</a:t>
          </a:r>
          <a:endParaRPr lang="en-US" sz="1400" b="1" noProof="0" dirty="0">
            <a:solidFill>
              <a:schemeClr val="bg1"/>
            </a:solidFill>
          </a:endParaRPr>
        </a:p>
      </dgm:t>
    </dgm:pt>
    <dgm:pt modelId="{5B55A3F1-E226-416B-8151-3C61A24742F7}" type="parTrans" cxnId="{45D7315F-9741-4397-92ED-487CA4802AE8}">
      <dgm:prSet/>
      <dgm:spPr/>
      <dgm:t>
        <a:bodyPr/>
        <a:lstStyle/>
        <a:p>
          <a:endParaRPr lang="bg-BG"/>
        </a:p>
      </dgm:t>
    </dgm:pt>
    <dgm:pt modelId="{E639AC5E-B451-4279-B9D1-EA12B5438583}" type="sibTrans" cxnId="{45D7315F-9741-4397-92ED-487CA4802AE8}">
      <dgm:prSet custT="1"/>
      <dgm:spPr/>
      <dgm:t>
        <a:bodyPr/>
        <a:lstStyle/>
        <a:p>
          <a:endParaRPr lang="en-US" sz="1400" noProof="0" dirty="0"/>
        </a:p>
      </dgm:t>
    </dgm:pt>
    <dgm:pt modelId="{7FF04134-9899-40B3-BE4F-241CBCFA9834}" type="pres">
      <dgm:prSet presAssocID="{31622F89-430C-4FA0-A85B-38725330247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3A746A12-72DF-495C-B45E-57B427F0CA3C}" type="pres">
      <dgm:prSet presAssocID="{6E91A6E3-A4A5-4FE1-827D-79D2CE537F2F}" presName="node" presStyleLbl="node1" presStyleIdx="0" presStyleCnt="6" custScaleX="115807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5C2DE060-B919-459F-97C0-78B58DD0EEFB}" type="pres">
      <dgm:prSet presAssocID="{BE1D0648-9B04-4E1B-8075-A529E285A1C2}" presName="sibTrans" presStyleLbl="sibTrans2D1" presStyleIdx="0" presStyleCnt="6"/>
      <dgm:spPr/>
      <dgm:t>
        <a:bodyPr/>
        <a:lstStyle/>
        <a:p>
          <a:endParaRPr lang="bg-BG"/>
        </a:p>
      </dgm:t>
    </dgm:pt>
    <dgm:pt modelId="{CC4F0DDA-1921-499E-A2AF-25DB400EFFEF}" type="pres">
      <dgm:prSet presAssocID="{BE1D0648-9B04-4E1B-8075-A529E285A1C2}" presName="connectorText" presStyleLbl="sibTrans2D1" presStyleIdx="0" presStyleCnt="6"/>
      <dgm:spPr/>
      <dgm:t>
        <a:bodyPr/>
        <a:lstStyle/>
        <a:p>
          <a:endParaRPr lang="bg-BG"/>
        </a:p>
      </dgm:t>
    </dgm:pt>
    <dgm:pt modelId="{30C9AAC9-2F24-44CF-B371-E30C9B71454D}" type="pres">
      <dgm:prSet presAssocID="{4E823147-1E23-4764-9B28-EC09C3393C5C}" presName="node" presStyleLbl="node1" presStyleIdx="1" presStyleCnt="6" custRadScaleRad="100356" custRadScaleInc="-1166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54315422-DD60-4FF9-BC78-C45E232A2590}" type="pres">
      <dgm:prSet presAssocID="{02C4BA68-9A2C-4D3E-9A3E-B6C6C2224B15}" presName="sibTrans" presStyleLbl="sibTrans2D1" presStyleIdx="1" presStyleCnt="6"/>
      <dgm:spPr/>
      <dgm:t>
        <a:bodyPr/>
        <a:lstStyle/>
        <a:p>
          <a:endParaRPr lang="bg-BG"/>
        </a:p>
      </dgm:t>
    </dgm:pt>
    <dgm:pt modelId="{1A4F78A0-1577-41E0-98DE-5A83666263FA}" type="pres">
      <dgm:prSet presAssocID="{02C4BA68-9A2C-4D3E-9A3E-B6C6C2224B15}" presName="connectorText" presStyleLbl="sibTrans2D1" presStyleIdx="1" presStyleCnt="6"/>
      <dgm:spPr/>
      <dgm:t>
        <a:bodyPr/>
        <a:lstStyle/>
        <a:p>
          <a:endParaRPr lang="bg-BG"/>
        </a:p>
      </dgm:t>
    </dgm:pt>
    <dgm:pt modelId="{185E7306-C538-4440-B86D-15D699B98DE4}" type="pres">
      <dgm:prSet presAssocID="{3DFABAE1-C351-43C8-ABCC-CAA7C8BE545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437974FD-2AF3-4842-9029-246809F653FC}" type="pres">
      <dgm:prSet presAssocID="{5F4094B7-871A-4A36-B72D-16DFBA761A92}" presName="sibTrans" presStyleLbl="sibTrans2D1" presStyleIdx="2" presStyleCnt="6"/>
      <dgm:spPr/>
      <dgm:t>
        <a:bodyPr/>
        <a:lstStyle/>
        <a:p>
          <a:endParaRPr lang="bg-BG"/>
        </a:p>
      </dgm:t>
    </dgm:pt>
    <dgm:pt modelId="{16AA1ED7-2A9E-4A72-A5E0-4A0C31F5B2A9}" type="pres">
      <dgm:prSet presAssocID="{5F4094B7-871A-4A36-B72D-16DFBA761A92}" presName="connectorText" presStyleLbl="sibTrans2D1" presStyleIdx="2" presStyleCnt="6"/>
      <dgm:spPr/>
      <dgm:t>
        <a:bodyPr/>
        <a:lstStyle/>
        <a:p>
          <a:endParaRPr lang="bg-BG"/>
        </a:p>
      </dgm:t>
    </dgm:pt>
    <dgm:pt modelId="{0350F6B0-D687-4E3B-9BAD-C00841934B13}" type="pres">
      <dgm:prSet presAssocID="{B333A1B9-6C9B-42B2-B67B-7D60184447E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E1B327BC-E052-4580-B6D2-9E6DECC80C0F}" type="pres">
      <dgm:prSet presAssocID="{5E88F08A-CED2-4078-B5E9-116116516F19}" presName="sibTrans" presStyleLbl="sibTrans2D1" presStyleIdx="3" presStyleCnt="6"/>
      <dgm:spPr/>
      <dgm:t>
        <a:bodyPr/>
        <a:lstStyle/>
        <a:p>
          <a:endParaRPr lang="bg-BG"/>
        </a:p>
      </dgm:t>
    </dgm:pt>
    <dgm:pt modelId="{E25FFF89-7073-4104-BB2F-9BA94826ADC0}" type="pres">
      <dgm:prSet presAssocID="{5E88F08A-CED2-4078-B5E9-116116516F19}" presName="connectorText" presStyleLbl="sibTrans2D1" presStyleIdx="3" presStyleCnt="6"/>
      <dgm:spPr/>
      <dgm:t>
        <a:bodyPr/>
        <a:lstStyle/>
        <a:p>
          <a:endParaRPr lang="bg-BG"/>
        </a:p>
      </dgm:t>
    </dgm:pt>
    <dgm:pt modelId="{2645F412-F193-41FB-A3B8-C5FBC53A6E7A}" type="pres">
      <dgm:prSet presAssocID="{726E0F4C-2343-4895-B97E-26328F94080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AF795FD9-093D-45F2-B7EE-7E53A3DA94B9}" type="pres">
      <dgm:prSet presAssocID="{8B9991BF-6326-43F9-9A2F-3876E31D0A61}" presName="sibTrans" presStyleLbl="sibTrans2D1" presStyleIdx="4" presStyleCnt="6"/>
      <dgm:spPr/>
      <dgm:t>
        <a:bodyPr/>
        <a:lstStyle/>
        <a:p>
          <a:endParaRPr lang="bg-BG"/>
        </a:p>
      </dgm:t>
    </dgm:pt>
    <dgm:pt modelId="{41F2D6B6-BFAB-4D18-8B60-6928D6A58130}" type="pres">
      <dgm:prSet presAssocID="{8B9991BF-6326-43F9-9A2F-3876E31D0A61}" presName="connectorText" presStyleLbl="sibTrans2D1" presStyleIdx="4" presStyleCnt="6"/>
      <dgm:spPr/>
      <dgm:t>
        <a:bodyPr/>
        <a:lstStyle/>
        <a:p>
          <a:endParaRPr lang="bg-BG"/>
        </a:p>
      </dgm:t>
    </dgm:pt>
    <dgm:pt modelId="{406B015D-3979-48B1-A8DF-198CAA6C7B82}" type="pres">
      <dgm:prSet presAssocID="{7B32D033-6A03-4440-AD50-2A9BEB18714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D92598AC-2B79-4464-B263-1BEC58890C1E}" type="pres">
      <dgm:prSet presAssocID="{E639AC5E-B451-4279-B9D1-EA12B5438583}" presName="sibTrans" presStyleLbl="sibTrans2D1" presStyleIdx="5" presStyleCnt="6"/>
      <dgm:spPr/>
      <dgm:t>
        <a:bodyPr/>
        <a:lstStyle/>
        <a:p>
          <a:endParaRPr lang="bg-BG"/>
        </a:p>
      </dgm:t>
    </dgm:pt>
    <dgm:pt modelId="{11095804-C798-495E-A9C9-F8B7FD5821AF}" type="pres">
      <dgm:prSet presAssocID="{E639AC5E-B451-4279-B9D1-EA12B5438583}" presName="connectorText" presStyleLbl="sibTrans2D1" presStyleIdx="5" presStyleCnt="6"/>
      <dgm:spPr/>
      <dgm:t>
        <a:bodyPr/>
        <a:lstStyle/>
        <a:p>
          <a:endParaRPr lang="bg-BG"/>
        </a:p>
      </dgm:t>
    </dgm:pt>
  </dgm:ptLst>
  <dgm:cxnLst>
    <dgm:cxn modelId="{30AF2B61-0223-4645-A91B-9BB7B35208D9}" type="presOf" srcId="{02C4BA68-9A2C-4D3E-9A3E-B6C6C2224B15}" destId="{54315422-DD60-4FF9-BC78-C45E232A2590}" srcOrd="0" destOrd="0" presId="urn:microsoft.com/office/officeart/2005/8/layout/cycle2"/>
    <dgm:cxn modelId="{971E7B8A-BD18-4A77-93C8-CE252D63BAB8}" type="presOf" srcId="{BE1D0648-9B04-4E1B-8075-A529E285A1C2}" destId="{5C2DE060-B919-459F-97C0-78B58DD0EEFB}" srcOrd="0" destOrd="0" presId="urn:microsoft.com/office/officeart/2005/8/layout/cycle2"/>
    <dgm:cxn modelId="{054F613F-3291-4D6F-AF2C-AE9265AFF839}" type="presOf" srcId="{4E823147-1E23-4764-9B28-EC09C3393C5C}" destId="{30C9AAC9-2F24-44CF-B371-E30C9B71454D}" srcOrd="0" destOrd="0" presId="urn:microsoft.com/office/officeart/2005/8/layout/cycle2"/>
    <dgm:cxn modelId="{D4A9395B-3D28-471F-B2BD-965FD71A6BA8}" type="presOf" srcId="{6E91A6E3-A4A5-4FE1-827D-79D2CE537F2F}" destId="{3A746A12-72DF-495C-B45E-57B427F0CA3C}" srcOrd="0" destOrd="0" presId="urn:microsoft.com/office/officeart/2005/8/layout/cycle2"/>
    <dgm:cxn modelId="{20E7FDD6-8398-44A1-861B-289D8A239944}" type="presOf" srcId="{E639AC5E-B451-4279-B9D1-EA12B5438583}" destId="{11095804-C798-495E-A9C9-F8B7FD5821AF}" srcOrd="1" destOrd="0" presId="urn:microsoft.com/office/officeart/2005/8/layout/cycle2"/>
    <dgm:cxn modelId="{B69B1701-D424-4809-A9CE-9481E45DC62D}" type="presOf" srcId="{7B32D033-6A03-4440-AD50-2A9BEB18714C}" destId="{406B015D-3979-48B1-A8DF-198CAA6C7B82}" srcOrd="0" destOrd="0" presId="urn:microsoft.com/office/officeart/2005/8/layout/cycle2"/>
    <dgm:cxn modelId="{4CE476D5-886B-44E3-AC5F-A01B38649011}" type="presOf" srcId="{B333A1B9-6C9B-42B2-B67B-7D60184447E3}" destId="{0350F6B0-D687-4E3B-9BAD-C00841934B13}" srcOrd="0" destOrd="0" presId="urn:microsoft.com/office/officeart/2005/8/layout/cycle2"/>
    <dgm:cxn modelId="{CCB30F43-9812-4E93-A7E3-6B42B8144E2C}" srcId="{31622F89-430C-4FA0-A85B-387253302470}" destId="{4E823147-1E23-4764-9B28-EC09C3393C5C}" srcOrd="1" destOrd="0" parTransId="{CC80E634-D7C2-42A2-93C6-850BC09685B2}" sibTransId="{02C4BA68-9A2C-4D3E-9A3E-B6C6C2224B15}"/>
    <dgm:cxn modelId="{FCDD01FB-08EE-4865-BCC9-5F398B96E131}" type="presOf" srcId="{02C4BA68-9A2C-4D3E-9A3E-B6C6C2224B15}" destId="{1A4F78A0-1577-41E0-98DE-5A83666263FA}" srcOrd="1" destOrd="0" presId="urn:microsoft.com/office/officeart/2005/8/layout/cycle2"/>
    <dgm:cxn modelId="{F88F333B-BBDE-42E0-BC08-66E6EF5F180F}" type="presOf" srcId="{31622F89-430C-4FA0-A85B-387253302470}" destId="{7FF04134-9899-40B3-BE4F-241CBCFA9834}" srcOrd="0" destOrd="0" presId="urn:microsoft.com/office/officeart/2005/8/layout/cycle2"/>
    <dgm:cxn modelId="{3BB5075B-E992-414B-8F25-D55D045BF971}" srcId="{31622F89-430C-4FA0-A85B-387253302470}" destId="{726E0F4C-2343-4895-B97E-26328F940802}" srcOrd="4" destOrd="0" parTransId="{8121B190-DC14-48CA-BCB1-EFA6B5892278}" sibTransId="{8B9991BF-6326-43F9-9A2F-3876E31D0A61}"/>
    <dgm:cxn modelId="{1632B032-8A3A-4B62-B73D-9A8ADE715994}" type="presOf" srcId="{8B9991BF-6326-43F9-9A2F-3876E31D0A61}" destId="{AF795FD9-093D-45F2-B7EE-7E53A3DA94B9}" srcOrd="0" destOrd="0" presId="urn:microsoft.com/office/officeart/2005/8/layout/cycle2"/>
    <dgm:cxn modelId="{07ABEBDD-D7F7-43C3-99F5-A0840F627D5C}" srcId="{31622F89-430C-4FA0-A85B-387253302470}" destId="{B333A1B9-6C9B-42B2-B67B-7D60184447E3}" srcOrd="3" destOrd="0" parTransId="{DE7C722B-D3E3-4DDE-AD67-B854C65840BC}" sibTransId="{5E88F08A-CED2-4078-B5E9-116116516F19}"/>
    <dgm:cxn modelId="{3F3A1D89-C5A0-4B61-957C-C42DAD5377AA}" type="presOf" srcId="{8B9991BF-6326-43F9-9A2F-3876E31D0A61}" destId="{41F2D6B6-BFAB-4D18-8B60-6928D6A58130}" srcOrd="1" destOrd="0" presId="urn:microsoft.com/office/officeart/2005/8/layout/cycle2"/>
    <dgm:cxn modelId="{45D7315F-9741-4397-92ED-487CA4802AE8}" srcId="{31622F89-430C-4FA0-A85B-387253302470}" destId="{7B32D033-6A03-4440-AD50-2A9BEB18714C}" srcOrd="5" destOrd="0" parTransId="{5B55A3F1-E226-416B-8151-3C61A24742F7}" sibTransId="{E639AC5E-B451-4279-B9D1-EA12B5438583}"/>
    <dgm:cxn modelId="{F4E62739-78EB-4307-AA9B-BC9EBCE2A7FC}" type="presOf" srcId="{5E88F08A-CED2-4078-B5E9-116116516F19}" destId="{E1B327BC-E052-4580-B6D2-9E6DECC80C0F}" srcOrd="0" destOrd="0" presId="urn:microsoft.com/office/officeart/2005/8/layout/cycle2"/>
    <dgm:cxn modelId="{0A71F868-8FBE-454A-ADA6-10516083C43E}" type="presOf" srcId="{E639AC5E-B451-4279-B9D1-EA12B5438583}" destId="{D92598AC-2B79-4464-B263-1BEC58890C1E}" srcOrd="0" destOrd="0" presId="urn:microsoft.com/office/officeart/2005/8/layout/cycle2"/>
    <dgm:cxn modelId="{553694A2-E9B7-46AC-9156-9A65B89CBAE2}" type="presOf" srcId="{BE1D0648-9B04-4E1B-8075-A529E285A1C2}" destId="{CC4F0DDA-1921-499E-A2AF-25DB400EFFEF}" srcOrd="1" destOrd="0" presId="urn:microsoft.com/office/officeart/2005/8/layout/cycle2"/>
    <dgm:cxn modelId="{2A5E7334-8D08-45CA-85DC-FEB0C7A7E9E6}" type="presOf" srcId="{5F4094B7-871A-4A36-B72D-16DFBA761A92}" destId="{16AA1ED7-2A9E-4A72-A5E0-4A0C31F5B2A9}" srcOrd="1" destOrd="0" presId="urn:microsoft.com/office/officeart/2005/8/layout/cycle2"/>
    <dgm:cxn modelId="{9609CAB1-6BC5-498C-AD4C-2402360C747C}" type="presOf" srcId="{3DFABAE1-C351-43C8-ABCC-CAA7C8BE545E}" destId="{185E7306-C538-4440-B86D-15D699B98DE4}" srcOrd="0" destOrd="0" presId="urn:microsoft.com/office/officeart/2005/8/layout/cycle2"/>
    <dgm:cxn modelId="{61B3A855-A754-4DBA-9090-AFA486FA6207}" type="presOf" srcId="{5F4094B7-871A-4A36-B72D-16DFBA761A92}" destId="{437974FD-2AF3-4842-9029-246809F653FC}" srcOrd="0" destOrd="0" presId="urn:microsoft.com/office/officeart/2005/8/layout/cycle2"/>
    <dgm:cxn modelId="{B2B848D5-D024-4A0B-A2F7-65FD1C3E1A74}" srcId="{31622F89-430C-4FA0-A85B-387253302470}" destId="{6E91A6E3-A4A5-4FE1-827D-79D2CE537F2F}" srcOrd="0" destOrd="0" parTransId="{8A08F8A2-6962-4550-8C9B-AB4DA7113828}" sibTransId="{BE1D0648-9B04-4E1B-8075-A529E285A1C2}"/>
    <dgm:cxn modelId="{A44ECC98-808A-49FC-A04A-C65CCBE9A132}" type="presOf" srcId="{726E0F4C-2343-4895-B97E-26328F940802}" destId="{2645F412-F193-41FB-A3B8-C5FBC53A6E7A}" srcOrd="0" destOrd="0" presId="urn:microsoft.com/office/officeart/2005/8/layout/cycle2"/>
    <dgm:cxn modelId="{C5A9E290-18EA-4A45-8B3C-A2640AE93C80}" srcId="{31622F89-430C-4FA0-A85B-387253302470}" destId="{3DFABAE1-C351-43C8-ABCC-CAA7C8BE545E}" srcOrd="2" destOrd="0" parTransId="{B78FAF9C-AF77-4C19-BB02-6D788867B607}" sibTransId="{5F4094B7-871A-4A36-B72D-16DFBA761A92}"/>
    <dgm:cxn modelId="{8D63A2B2-37CF-47F4-A0CC-A207992093C8}" type="presOf" srcId="{5E88F08A-CED2-4078-B5E9-116116516F19}" destId="{E25FFF89-7073-4104-BB2F-9BA94826ADC0}" srcOrd="1" destOrd="0" presId="urn:microsoft.com/office/officeart/2005/8/layout/cycle2"/>
    <dgm:cxn modelId="{56CB6CA6-49EA-469D-BB9B-FCB3431747C1}" type="presParOf" srcId="{7FF04134-9899-40B3-BE4F-241CBCFA9834}" destId="{3A746A12-72DF-495C-B45E-57B427F0CA3C}" srcOrd="0" destOrd="0" presId="urn:microsoft.com/office/officeart/2005/8/layout/cycle2"/>
    <dgm:cxn modelId="{55CF8660-27CA-4CE4-B229-87A06B27806A}" type="presParOf" srcId="{7FF04134-9899-40B3-BE4F-241CBCFA9834}" destId="{5C2DE060-B919-459F-97C0-78B58DD0EEFB}" srcOrd="1" destOrd="0" presId="urn:microsoft.com/office/officeart/2005/8/layout/cycle2"/>
    <dgm:cxn modelId="{4DD956EE-3BE7-4DF3-ABE3-3FAAA4F86793}" type="presParOf" srcId="{5C2DE060-B919-459F-97C0-78B58DD0EEFB}" destId="{CC4F0DDA-1921-499E-A2AF-25DB400EFFEF}" srcOrd="0" destOrd="0" presId="urn:microsoft.com/office/officeart/2005/8/layout/cycle2"/>
    <dgm:cxn modelId="{037D4CDA-AFEC-4A8E-B1B0-C9C3E439CECA}" type="presParOf" srcId="{7FF04134-9899-40B3-BE4F-241CBCFA9834}" destId="{30C9AAC9-2F24-44CF-B371-E30C9B71454D}" srcOrd="2" destOrd="0" presId="urn:microsoft.com/office/officeart/2005/8/layout/cycle2"/>
    <dgm:cxn modelId="{7236C963-48B3-45ED-A079-7C8184C9F1EB}" type="presParOf" srcId="{7FF04134-9899-40B3-BE4F-241CBCFA9834}" destId="{54315422-DD60-4FF9-BC78-C45E232A2590}" srcOrd="3" destOrd="0" presId="urn:microsoft.com/office/officeart/2005/8/layout/cycle2"/>
    <dgm:cxn modelId="{0F161314-A644-4F1E-8CFE-5738D8DB5862}" type="presParOf" srcId="{54315422-DD60-4FF9-BC78-C45E232A2590}" destId="{1A4F78A0-1577-41E0-98DE-5A83666263FA}" srcOrd="0" destOrd="0" presId="urn:microsoft.com/office/officeart/2005/8/layout/cycle2"/>
    <dgm:cxn modelId="{DF01EDFD-6804-4B8F-99D0-741DDC9EF212}" type="presParOf" srcId="{7FF04134-9899-40B3-BE4F-241CBCFA9834}" destId="{185E7306-C538-4440-B86D-15D699B98DE4}" srcOrd="4" destOrd="0" presId="urn:microsoft.com/office/officeart/2005/8/layout/cycle2"/>
    <dgm:cxn modelId="{69B8967D-CF9C-4F86-94AD-F5325128541A}" type="presParOf" srcId="{7FF04134-9899-40B3-BE4F-241CBCFA9834}" destId="{437974FD-2AF3-4842-9029-246809F653FC}" srcOrd="5" destOrd="0" presId="urn:microsoft.com/office/officeart/2005/8/layout/cycle2"/>
    <dgm:cxn modelId="{A888A481-69BB-4ABD-AC19-5CC541CF1A12}" type="presParOf" srcId="{437974FD-2AF3-4842-9029-246809F653FC}" destId="{16AA1ED7-2A9E-4A72-A5E0-4A0C31F5B2A9}" srcOrd="0" destOrd="0" presId="urn:microsoft.com/office/officeart/2005/8/layout/cycle2"/>
    <dgm:cxn modelId="{9DF37C9E-D3B9-41CD-B638-733CD27E0778}" type="presParOf" srcId="{7FF04134-9899-40B3-BE4F-241CBCFA9834}" destId="{0350F6B0-D687-4E3B-9BAD-C00841934B13}" srcOrd="6" destOrd="0" presId="urn:microsoft.com/office/officeart/2005/8/layout/cycle2"/>
    <dgm:cxn modelId="{79306E35-573A-46A2-A4E9-69AF41BAC545}" type="presParOf" srcId="{7FF04134-9899-40B3-BE4F-241CBCFA9834}" destId="{E1B327BC-E052-4580-B6D2-9E6DECC80C0F}" srcOrd="7" destOrd="0" presId="urn:microsoft.com/office/officeart/2005/8/layout/cycle2"/>
    <dgm:cxn modelId="{47DD7C53-E5F0-4226-9586-0C7B0309E07B}" type="presParOf" srcId="{E1B327BC-E052-4580-B6D2-9E6DECC80C0F}" destId="{E25FFF89-7073-4104-BB2F-9BA94826ADC0}" srcOrd="0" destOrd="0" presId="urn:microsoft.com/office/officeart/2005/8/layout/cycle2"/>
    <dgm:cxn modelId="{9B611D36-B5FD-484A-B990-A8C39A1D556A}" type="presParOf" srcId="{7FF04134-9899-40B3-BE4F-241CBCFA9834}" destId="{2645F412-F193-41FB-A3B8-C5FBC53A6E7A}" srcOrd="8" destOrd="0" presId="urn:microsoft.com/office/officeart/2005/8/layout/cycle2"/>
    <dgm:cxn modelId="{9112E1F5-96CC-4258-8A8B-CAF5762F21AD}" type="presParOf" srcId="{7FF04134-9899-40B3-BE4F-241CBCFA9834}" destId="{AF795FD9-093D-45F2-B7EE-7E53A3DA94B9}" srcOrd="9" destOrd="0" presId="urn:microsoft.com/office/officeart/2005/8/layout/cycle2"/>
    <dgm:cxn modelId="{5BC0ACC5-6E69-404A-93EF-9DA193ACF7A7}" type="presParOf" srcId="{AF795FD9-093D-45F2-B7EE-7E53A3DA94B9}" destId="{41F2D6B6-BFAB-4D18-8B60-6928D6A58130}" srcOrd="0" destOrd="0" presId="urn:microsoft.com/office/officeart/2005/8/layout/cycle2"/>
    <dgm:cxn modelId="{A26679AC-5299-4033-BCD3-75BD8C8375C3}" type="presParOf" srcId="{7FF04134-9899-40B3-BE4F-241CBCFA9834}" destId="{406B015D-3979-48B1-A8DF-198CAA6C7B82}" srcOrd="10" destOrd="0" presId="urn:microsoft.com/office/officeart/2005/8/layout/cycle2"/>
    <dgm:cxn modelId="{87D5347B-7D1E-4FD4-AC38-D2E0579EDCF6}" type="presParOf" srcId="{7FF04134-9899-40B3-BE4F-241CBCFA9834}" destId="{D92598AC-2B79-4464-B263-1BEC58890C1E}" srcOrd="11" destOrd="0" presId="urn:microsoft.com/office/officeart/2005/8/layout/cycle2"/>
    <dgm:cxn modelId="{045E9742-A01B-41BF-BD70-F5E8D5343AAF}" type="presParOf" srcId="{D92598AC-2B79-4464-B263-1BEC58890C1E}" destId="{11095804-C798-495E-A9C9-F8B7FD5821A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7CC5E6-88C0-4A04-A4A9-DD56E692276C}" type="doc">
      <dgm:prSet loTypeId="urn:microsoft.com/office/officeart/2005/8/layout/h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D19D09E5-BC61-49FB-9F4C-B53A583423F0}">
      <dgm:prSet phldrT="[Text]"/>
      <dgm:spPr/>
      <dgm:t>
        <a:bodyPr/>
        <a:lstStyle/>
        <a:p>
          <a:r>
            <a:rPr lang="bg-BG" b="1" dirty="0" smtClean="0"/>
            <a:t>АЛЕКСАНДЪР</a:t>
          </a:r>
          <a:endParaRPr lang="bg-BG" b="1" dirty="0"/>
        </a:p>
      </dgm:t>
    </dgm:pt>
    <dgm:pt modelId="{B7E0D7AC-E14A-4987-A15E-CFCE7D2C9826}" type="parTrans" cxnId="{58BB819D-92BF-4DC1-9C4B-2F7757F14FB0}">
      <dgm:prSet/>
      <dgm:spPr/>
      <dgm:t>
        <a:bodyPr/>
        <a:lstStyle/>
        <a:p>
          <a:endParaRPr lang="bg-BG"/>
        </a:p>
      </dgm:t>
    </dgm:pt>
    <dgm:pt modelId="{1134DAB1-AA26-4631-B213-D3F7B88B0977}" type="sibTrans" cxnId="{58BB819D-92BF-4DC1-9C4B-2F7757F14FB0}">
      <dgm:prSet/>
      <dgm:spPr/>
      <dgm:t>
        <a:bodyPr/>
        <a:lstStyle/>
        <a:p>
          <a:endParaRPr lang="bg-BG"/>
        </a:p>
      </dgm:t>
    </dgm:pt>
    <dgm:pt modelId="{3824B001-CFED-483F-A0ED-F30051997EDC}">
      <dgm:prSet phldrT="[Text]"/>
      <dgm:spPr/>
      <dgm:t>
        <a:bodyPr/>
        <a:lstStyle/>
        <a:p>
          <a:r>
            <a:rPr lang="ru-RU" b="0" i="0" dirty="0" smtClean="0"/>
            <a:t>Логика и купчини на TTQ</a:t>
          </a:r>
          <a:endParaRPr lang="bg-BG" dirty="0"/>
        </a:p>
      </dgm:t>
    </dgm:pt>
    <dgm:pt modelId="{93F4F82C-1A91-4404-BB4F-C37F35480658}" type="parTrans" cxnId="{65E341C3-61A5-4F91-A255-590608777B4A}">
      <dgm:prSet/>
      <dgm:spPr/>
      <dgm:t>
        <a:bodyPr/>
        <a:lstStyle/>
        <a:p>
          <a:endParaRPr lang="bg-BG"/>
        </a:p>
      </dgm:t>
    </dgm:pt>
    <dgm:pt modelId="{2F76E4CB-EF92-466A-A36E-36E2B0884E83}" type="sibTrans" cxnId="{65E341C3-61A5-4F91-A255-590608777B4A}">
      <dgm:prSet/>
      <dgm:spPr/>
      <dgm:t>
        <a:bodyPr/>
        <a:lstStyle/>
        <a:p>
          <a:endParaRPr lang="bg-BG"/>
        </a:p>
      </dgm:t>
    </dgm:pt>
    <dgm:pt modelId="{E8EB9276-CDA0-4D6F-8E83-3C8F7B5A4556}">
      <dgm:prSet phldrT="[Text]"/>
      <dgm:spPr/>
      <dgm:t>
        <a:bodyPr/>
        <a:lstStyle/>
        <a:p>
          <a:r>
            <a:rPr lang="bg-BG" b="1" dirty="0" smtClean="0"/>
            <a:t>ИЗАБЕЛА</a:t>
          </a:r>
          <a:endParaRPr lang="bg-BG" b="1" dirty="0"/>
        </a:p>
      </dgm:t>
    </dgm:pt>
    <dgm:pt modelId="{181A17EF-5ABC-48C4-8F72-C80366775F27}" type="parTrans" cxnId="{4380344E-05AF-4E0E-A8D6-385E8E3943EF}">
      <dgm:prSet/>
      <dgm:spPr/>
      <dgm:t>
        <a:bodyPr/>
        <a:lstStyle/>
        <a:p>
          <a:endParaRPr lang="bg-BG"/>
        </a:p>
      </dgm:t>
    </dgm:pt>
    <dgm:pt modelId="{4BE8DC36-3FE7-42C5-932C-3EB85E371835}" type="sibTrans" cxnId="{4380344E-05AF-4E0E-A8D6-385E8E3943EF}">
      <dgm:prSet/>
      <dgm:spPr/>
      <dgm:t>
        <a:bodyPr/>
        <a:lstStyle/>
        <a:p>
          <a:endParaRPr lang="bg-BG"/>
        </a:p>
      </dgm:t>
    </dgm:pt>
    <dgm:pt modelId="{FB7D0C62-07A0-47A6-966D-E2517469A06D}">
      <dgm:prSet phldrT="[Text]"/>
      <dgm:spPr/>
      <dgm:t>
        <a:bodyPr/>
        <a:lstStyle/>
        <a:p>
          <a:r>
            <a:rPr lang="bg-BG" dirty="0" smtClean="0"/>
            <a:t>Логиката на GFC</a:t>
          </a:r>
          <a:endParaRPr lang="bg-BG" dirty="0"/>
        </a:p>
      </dgm:t>
    </dgm:pt>
    <dgm:pt modelId="{ECAA5A25-C670-4A74-AD3E-7222763E9B07}" type="parTrans" cxnId="{3110B5DC-002C-4FD5-BF7D-CD4498EA5598}">
      <dgm:prSet/>
      <dgm:spPr/>
      <dgm:t>
        <a:bodyPr/>
        <a:lstStyle/>
        <a:p>
          <a:endParaRPr lang="bg-BG"/>
        </a:p>
      </dgm:t>
    </dgm:pt>
    <dgm:pt modelId="{2027E29F-0540-4739-9EE9-61C6EF6A1455}" type="sibTrans" cxnId="{3110B5DC-002C-4FD5-BF7D-CD4498EA5598}">
      <dgm:prSet/>
      <dgm:spPr/>
      <dgm:t>
        <a:bodyPr/>
        <a:lstStyle/>
        <a:p>
          <a:endParaRPr lang="bg-BG"/>
        </a:p>
      </dgm:t>
    </dgm:pt>
    <dgm:pt modelId="{509EAC93-C1B1-4C0B-9AD2-94AFF0BD3D2E}">
      <dgm:prSet phldrT="[Text]"/>
      <dgm:spPr/>
      <dgm:t>
        <a:bodyPr/>
        <a:lstStyle/>
        <a:p>
          <a:r>
            <a:rPr lang="bg-BG" b="1" dirty="0" smtClean="0"/>
            <a:t>ДЕЛИАНА</a:t>
          </a:r>
          <a:endParaRPr lang="bg-BG" b="1" dirty="0"/>
        </a:p>
      </dgm:t>
    </dgm:pt>
    <dgm:pt modelId="{CB5CBC15-01DE-4AE4-BB7D-BB95B65E5667}" type="parTrans" cxnId="{65CEC8F1-FEB7-486D-B932-9E3F5FFD4765}">
      <dgm:prSet/>
      <dgm:spPr/>
      <dgm:t>
        <a:bodyPr/>
        <a:lstStyle/>
        <a:p>
          <a:endParaRPr lang="bg-BG"/>
        </a:p>
      </dgm:t>
    </dgm:pt>
    <dgm:pt modelId="{C460F0E3-7F95-4C75-9E67-DB7E12C82DD5}" type="sibTrans" cxnId="{65CEC8F1-FEB7-486D-B932-9E3F5FFD4765}">
      <dgm:prSet/>
      <dgm:spPr/>
      <dgm:t>
        <a:bodyPr/>
        <a:lstStyle/>
        <a:p>
          <a:endParaRPr lang="bg-BG"/>
        </a:p>
      </dgm:t>
    </dgm:pt>
    <dgm:pt modelId="{3E2B0A8A-3968-44FF-A141-84BC9DAA6C59}">
      <dgm:prSet phldrT="[Text]"/>
      <dgm:spPr/>
      <dgm:t>
        <a:bodyPr/>
        <a:lstStyle/>
        <a:p>
          <a:r>
            <a:rPr lang="bg-BG" dirty="0" smtClean="0"/>
            <a:t>Игралното поле на GFC</a:t>
          </a:r>
          <a:endParaRPr lang="bg-BG" dirty="0"/>
        </a:p>
      </dgm:t>
    </dgm:pt>
    <dgm:pt modelId="{5D268B3C-56EB-42AB-AACA-6BB0516439BF}" type="parTrans" cxnId="{E139FB04-CDE6-4388-977C-4E12D0B1E6E2}">
      <dgm:prSet/>
      <dgm:spPr/>
      <dgm:t>
        <a:bodyPr/>
        <a:lstStyle/>
        <a:p>
          <a:endParaRPr lang="bg-BG"/>
        </a:p>
      </dgm:t>
    </dgm:pt>
    <dgm:pt modelId="{58E8A953-6E60-473A-83F8-B6AA108E99CD}" type="sibTrans" cxnId="{E139FB04-CDE6-4388-977C-4E12D0B1E6E2}">
      <dgm:prSet/>
      <dgm:spPr/>
      <dgm:t>
        <a:bodyPr/>
        <a:lstStyle/>
        <a:p>
          <a:endParaRPr lang="bg-BG"/>
        </a:p>
      </dgm:t>
    </dgm:pt>
    <dgm:pt modelId="{085CB59E-2D6E-40AF-8279-AD870CE80912}">
      <dgm:prSet/>
      <dgm:spPr/>
      <dgm:t>
        <a:bodyPr/>
        <a:lstStyle/>
        <a:p>
          <a:r>
            <a:rPr lang="bg-BG" smtClean="0"/>
            <a:t>Html страници с правилата</a:t>
          </a:r>
          <a:endParaRPr lang="bg-BG"/>
        </a:p>
      </dgm:t>
    </dgm:pt>
    <dgm:pt modelId="{34C418E0-0447-44E9-81D4-8B076AC65DA3}" type="parTrans" cxnId="{083C1959-5336-439C-B980-22A424035915}">
      <dgm:prSet/>
      <dgm:spPr/>
      <dgm:t>
        <a:bodyPr/>
        <a:lstStyle/>
        <a:p>
          <a:endParaRPr lang="bg-BG"/>
        </a:p>
      </dgm:t>
    </dgm:pt>
    <dgm:pt modelId="{911982AA-1EC4-48EC-AC46-8360AA2F477E}" type="sibTrans" cxnId="{083C1959-5336-439C-B980-22A424035915}">
      <dgm:prSet/>
      <dgm:spPr/>
      <dgm:t>
        <a:bodyPr/>
        <a:lstStyle/>
        <a:p>
          <a:endParaRPr lang="bg-BG"/>
        </a:p>
      </dgm:t>
    </dgm:pt>
    <dgm:pt modelId="{8451D599-1410-4EE4-8DB0-6806D976DA59}">
      <dgm:prSet/>
      <dgm:spPr/>
      <dgm:t>
        <a:bodyPr/>
        <a:lstStyle/>
        <a:p>
          <a:r>
            <a:rPr lang="bg-BG" dirty="0" smtClean="0"/>
            <a:t>Поставяне </a:t>
          </a:r>
          <a:r>
            <a:rPr lang="bg-BG" dirty="0" smtClean="0"/>
            <a:t>на звуци и фон</a:t>
          </a:r>
          <a:endParaRPr lang="bg-BG" dirty="0"/>
        </a:p>
      </dgm:t>
    </dgm:pt>
    <dgm:pt modelId="{D3CC820E-701B-449C-A3D5-89A8D20C53AF}" type="parTrans" cxnId="{2FC9C8E2-B0F2-443D-95CE-4538110BAD4B}">
      <dgm:prSet/>
      <dgm:spPr/>
      <dgm:t>
        <a:bodyPr/>
        <a:lstStyle/>
        <a:p>
          <a:endParaRPr lang="bg-BG"/>
        </a:p>
      </dgm:t>
    </dgm:pt>
    <dgm:pt modelId="{9A8F4AA9-4A04-45F3-8182-FC0EF6A7786B}" type="sibTrans" cxnId="{2FC9C8E2-B0F2-443D-95CE-4538110BAD4B}">
      <dgm:prSet/>
      <dgm:spPr/>
      <dgm:t>
        <a:bodyPr/>
        <a:lstStyle/>
        <a:p>
          <a:endParaRPr lang="bg-BG"/>
        </a:p>
      </dgm:t>
    </dgm:pt>
    <dgm:pt modelId="{558D653D-813A-444B-826B-BCB67CC8CEBB}">
      <dgm:prSet/>
      <dgm:spPr/>
      <dgm:t>
        <a:bodyPr/>
        <a:lstStyle/>
        <a:p>
          <a:r>
            <a:rPr lang="bg-BG" dirty="0" smtClean="0"/>
            <a:t>Документацията </a:t>
          </a:r>
          <a:r>
            <a:rPr lang="bg-BG" dirty="0" smtClean="0"/>
            <a:t>и </a:t>
          </a:r>
          <a:r>
            <a:rPr lang="bg-BG" dirty="0" smtClean="0"/>
            <a:t>презентацията</a:t>
          </a:r>
          <a:endParaRPr lang="bg-BG" dirty="0"/>
        </a:p>
      </dgm:t>
    </dgm:pt>
    <dgm:pt modelId="{F26F770D-8371-4948-A927-A314D8DAE47A}" type="parTrans" cxnId="{D1D7CCE2-A0F6-485A-8AAC-4D5DBA0DF9DD}">
      <dgm:prSet/>
      <dgm:spPr/>
      <dgm:t>
        <a:bodyPr/>
        <a:lstStyle/>
        <a:p>
          <a:endParaRPr lang="bg-BG"/>
        </a:p>
      </dgm:t>
    </dgm:pt>
    <dgm:pt modelId="{C5D6EF7D-0D1A-41E6-9EA7-8F2E99B47533}" type="sibTrans" cxnId="{D1D7CCE2-A0F6-485A-8AAC-4D5DBA0DF9DD}">
      <dgm:prSet/>
      <dgm:spPr/>
      <dgm:t>
        <a:bodyPr/>
        <a:lstStyle/>
        <a:p>
          <a:endParaRPr lang="bg-BG"/>
        </a:p>
      </dgm:t>
    </dgm:pt>
    <dgm:pt modelId="{8B278089-C918-4626-8AB3-ACA150A55BB7}">
      <dgm:prSet/>
      <dgm:spPr/>
      <dgm:t>
        <a:bodyPr/>
        <a:lstStyle/>
        <a:p>
          <a:r>
            <a:rPr lang="bg-BG" dirty="0" smtClean="0"/>
            <a:t>Таймер</a:t>
          </a:r>
          <a:r>
            <a:rPr lang="en-US" dirty="0" smtClean="0"/>
            <a:t> </a:t>
          </a:r>
          <a:r>
            <a:rPr lang="bg-BG" dirty="0" smtClean="0"/>
            <a:t>и Статистика</a:t>
          </a:r>
          <a:endParaRPr lang="bg-BG" dirty="0"/>
        </a:p>
      </dgm:t>
    </dgm:pt>
    <dgm:pt modelId="{04FB2923-65DA-4B42-8F05-4D08B3941AE2}" type="parTrans" cxnId="{38C2E846-75E1-4C03-A7B3-83015504D714}">
      <dgm:prSet/>
      <dgm:spPr/>
      <dgm:t>
        <a:bodyPr/>
        <a:lstStyle/>
        <a:p>
          <a:endParaRPr lang="bg-BG"/>
        </a:p>
      </dgm:t>
    </dgm:pt>
    <dgm:pt modelId="{068210A4-F270-4BF6-85E6-146D3B07C86A}" type="sibTrans" cxnId="{38C2E846-75E1-4C03-A7B3-83015504D714}">
      <dgm:prSet/>
      <dgm:spPr/>
      <dgm:t>
        <a:bodyPr/>
        <a:lstStyle/>
        <a:p>
          <a:endParaRPr lang="bg-BG"/>
        </a:p>
      </dgm:t>
    </dgm:pt>
    <dgm:pt modelId="{F9572530-E04F-4EC9-9798-D4BABA5484FC}">
      <dgm:prSet/>
      <dgm:spPr/>
      <dgm:t>
        <a:bodyPr/>
        <a:lstStyle/>
        <a:p>
          <a:r>
            <a:rPr lang="bg-BG" smtClean="0"/>
            <a:t>Html страници с правилата</a:t>
          </a:r>
          <a:endParaRPr lang="bg-BG"/>
        </a:p>
      </dgm:t>
    </dgm:pt>
    <dgm:pt modelId="{F94EBCE5-9FFA-471E-8581-76737402EE52}" type="parTrans" cxnId="{544AEAC4-8C9A-48CA-A8AF-27AEC23EA01A}">
      <dgm:prSet/>
      <dgm:spPr/>
      <dgm:t>
        <a:bodyPr/>
        <a:lstStyle/>
        <a:p>
          <a:endParaRPr lang="bg-BG"/>
        </a:p>
      </dgm:t>
    </dgm:pt>
    <dgm:pt modelId="{A2D975C0-8708-4ED9-949B-769BC2A46C7E}" type="sibTrans" cxnId="{544AEAC4-8C9A-48CA-A8AF-27AEC23EA01A}">
      <dgm:prSet/>
      <dgm:spPr/>
      <dgm:t>
        <a:bodyPr/>
        <a:lstStyle/>
        <a:p>
          <a:endParaRPr lang="bg-BG"/>
        </a:p>
      </dgm:t>
    </dgm:pt>
    <dgm:pt modelId="{8EAA2A78-3D56-4851-ACC5-E08A947B222D}">
      <dgm:prSet/>
      <dgm:spPr/>
      <dgm:t>
        <a:bodyPr/>
        <a:lstStyle/>
        <a:p>
          <a:r>
            <a:rPr lang="bg-BG" dirty="0" smtClean="0"/>
            <a:t>Документацията </a:t>
          </a:r>
          <a:r>
            <a:rPr lang="bg-BG" dirty="0" smtClean="0"/>
            <a:t>и </a:t>
          </a:r>
          <a:r>
            <a:rPr lang="bg-BG" dirty="0" smtClean="0"/>
            <a:t>презентацията</a:t>
          </a:r>
          <a:endParaRPr lang="bg-BG" dirty="0"/>
        </a:p>
      </dgm:t>
    </dgm:pt>
    <dgm:pt modelId="{C734FC86-6D60-4AB8-BCA7-46ED20B81C85}" type="parTrans" cxnId="{466A5C14-EE4F-4194-B351-913CF63C238C}">
      <dgm:prSet/>
      <dgm:spPr/>
      <dgm:t>
        <a:bodyPr/>
        <a:lstStyle/>
        <a:p>
          <a:endParaRPr lang="bg-BG"/>
        </a:p>
      </dgm:t>
    </dgm:pt>
    <dgm:pt modelId="{FCC5663E-64C5-40F4-A237-0A35BC66D2C6}" type="sibTrans" cxnId="{466A5C14-EE4F-4194-B351-913CF63C238C}">
      <dgm:prSet/>
      <dgm:spPr/>
      <dgm:t>
        <a:bodyPr/>
        <a:lstStyle/>
        <a:p>
          <a:endParaRPr lang="bg-BG"/>
        </a:p>
      </dgm:t>
    </dgm:pt>
    <dgm:pt modelId="{0B5E2758-6E9E-476C-8741-4EFF1789E6DA}">
      <dgm:prSet phldrT="[Text]"/>
      <dgm:spPr/>
      <dgm:t>
        <a:bodyPr/>
        <a:lstStyle/>
        <a:p>
          <a:endParaRPr lang="bg-BG" dirty="0"/>
        </a:p>
      </dgm:t>
    </dgm:pt>
    <dgm:pt modelId="{A015F40D-BAFD-459A-BC2C-FAC59A09E37C}" type="parTrans" cxnId="{D0EE1E43-04D4-40E6-B13D-E40DC1132696}">
      <dgm:prSet/>
      <dgm:spPr/>
    </dgm:pt>
    <dgm:pt modelId="{641C0F72-33DE-4006-B523-6973B78BD876}" type="sibTrans" cxnId="{D0EE1E43-04D4-40E6-B13D-E40DC1132696}">
      <dgm:prSet/>
      <dgm:spPr/>
    </dgm:pt>
    <dgm:pt modelId="{73215122-CD19-40ED-95AF-7B5D3E73668D}">
      <dgm:prSet phldrT="[Text]"/>
      <dgm:spPr/>
      <dgm:t>
        <a:bodyPr/>
        <a:lstStyle/>
        <a:p>
          <a:r>
            <a:rPr lang="bg-BG" b="0" i="0" dirty="0" smtClean="0"/>
            <a:t>Създаване на общата библиотека</a:t>
          </a:r>
          <a:endParaRPr lang="bg-BG" dirty="0"/>
        </a:p>
      </dgm:t>
    </dgm:pt>
    <dgm:pt modelId="{37ACD001-02BE-41EF-8482-F87EA6D84278}" type="parTrans" cxnId="{E8CD1A9B-A9FB-45F0-BA1F-51D5692EFB7C}">
      <dgm:prSet/>
      <dgm:spPr/>
    </dgm:pt>
    <dgm:pt modelId="{8995B663-549F-4759-87B2-B365BAF5E3CB}" type="sibTrans" cxnId="{E8CD1A9B-A9FB-45F0-BA1F-51D5692EFB7C}">
      <dgm:prSet/>
      <dgm:spPr/>
    </dgm:pt>
    <dgm:pt modelId="{943078D7-1D32-4460-9923-1DF30CFDBC34}">
      <dgm:prSet phldrT="[Text]"/>
      <dgm:spPr/>
      <dgm:t>
        <a:bodyPr/>
        <a:lstStyle/>
        <a:p>
          <a:r>
            <a:rPr lang="bg-BG" b="0" i="0" dirty="0" smtClean="0"/>
            <a:t>Добавяне на анимации</a:t>
          </a:r>
          <a:endParaRPr lang="bg-BG" dirty="0"/>
        </a:p>
      </dgm:t>
    </dgm:pt>
    <dgm:pt modelId="{76706F24-F377-45AF-8ADE-9FDA82048BE3}" type="parTrans" cxnId="{AF707E23-26AB-4E30-872F-FEF9FF1670ED}">
      <dgm:prSet/>
      <dgm:spPr/>
    </dgm:pt>
    <dgm:pt modelId="{898D1C8C-04FA-4335-BBCE-FDD2EB06AFAE}" type="sibTrans" cxnId="{AF707E23-26AB-4E30-872F-FEF9FF1670ED}">
      <dgm:prSet/>
      <dgm:spPr/>
    </dgm:pt>
    <dgm:pt modelId="{986D0256-04E3-446B-A9A3-4F2B2F020D11}">
      <dgm:prSet phldrT="[Text]"/>
      <dgm:spPr/>
      <dgm:t>
        <a:bodyPr/>
        <a:lstStyle/>
        <a:p>
          <a:r>
            <a:rPr lang="bg-BG" b="0" i="0" dirty="0" smtClean="0"/>
            <a:t>Изчистване на бъгове</a:t>
          </a:r>
          <a:r>
            <a:rPr lang="ru-RU" b="0" i="0" dirty="0" smtClean="0"/>
            <a:t> </a:t>
          </a:r>
          <a:endParaRPr lang="bg-BG" dirty="0"/>
        </a:p>
      </dgm:t>
    </dgm:pt>
    <dgm:pt modelId="{5BD233E0-87EB-4B9B-8068-54382518132E}" type="parTrans" cxnId="{84F07C91-AEC4-4157-88BD-3BD7D4E118AE}">
      <dgm:prSet/>
      <dgm:spPr/>
    </dgm:pt>
    <dgm:pt modelId="{9A584979-4323-418B-B27D-172D6727C0BA}" type="sibTrans" cxnId="{84F07C91-AEC4-4157-88BD-3BD7D4E118AE}">
      <dgm:prSet/>
      <dgm:spPr/>
    </dgm:pt>
    <dgm:pt modelId="{F9BB3377-C76C-47E6-B189-CF066DFCAE7F}" type="pres">
      <dgm:prSet presAssocID="{107CC5E6-88C0-4A04-A4A9-DD56E69227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FCEEA24A-8EFB-4703-841A-36CB75140FEA}" type="pres">
      <dgm:prSet presAssocID="{D19D09E5-BC61-49FB-9F4C-B53A583423F0}" presName="composite" presStyleCnt="0"/>
      <dgm:spPr/>
    </dgm:pt>
    <dgm:pt modelId="{6D8CCDA4-1AA4-4069-9395-792EC6EABE19}" type="pres">
      <dgm:prSet presAssocID="{D19D09E5-BC61-49FB-9F4C-B53A583423F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AC15A11F-778C-415D-B779-B5B2EC6DC97A}" type="pres">
      <dgm:prSet presAssocID="{D19D09E5-BC61-49FB-9F4C-B53A583423F0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4B764051-F399-4D98-8F87-FA81197931E8}" type="pres">
      <dgm:prSet presAssocID="{1134DAB1-AA26-4631-B213-D3F7B88B0977}" presName="space" presStyleCnt="0"/>
      <dgm:spPr/>
    </dgm:pt>
    <dgm:pt modelId="{CE2BEA52-054D-4C4F-859B-90E302531D6F}" type="pres">
      <dgm:prSet presAssocID="{E8EB9276-CDA0-4D6F-8E83-3C8F7B5A4556}" presName="composite" presStyleCnt="0"/>
      <dgm:spPr/>
    </dgm:pt>
    <dgm:pt modelId="{BD5DFEBE-F820-4D18-BE0A-1F17195E1C9D}" type="pres">
      <dgm:prSet presAssocID="{E8EB9276-CDA0-4D6F-8E83-3C8F7B5A455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00458AB9-5E96-487E-AB82-6E4739DA9AC1}" type="pres">
      <dgm:prSet presAssocID="{E8EB9276-CDA0-4D6F-8E83-3C8F7B5A4556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6D103576-0D81-427A-96DF-AE3EAA47D653}" type="pres">
      <dgm:prSet presAssocID="{4BE8DC36-3FE7-42C5-932C-3EB85E371835}" presName="space" presStyleCnt="0"/>
      <dgm:spPr/>
    </dgm:pt>
    <dgm:pt modelId="{C4BB8242-111D-4BF1-B4E1-4EF6FB461398}" type="pres">
      <dgm:prSet presAssocID="{509EAC93-C1B1-4C0B-9AD2-94AFF0BD3D2E}" presName="composite" presStyleCnt="0"/>
      <dgm:spPr/>
    </dgm:pt>
    <dgm:pt modelId="{84950586-EC60-45CA-9D62-C0DC5A53FE8B}" type="pres">
      <dgm:prSet presAssocID="{509EAC93-C1B1-4C0B-9AD2-94AFF0BD3D2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153D79E0-C0E2-4E87-9205-59AEBBE75521}" type="pres">
      <dgm:prSet presAssocID="{509EAC93-C1B1-4C0B-9AD2-94AFF0BD3D2E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8946F8D0-6E58-4585-9E21-68DD7970013F}" type="presOf" srcId="{107CC5E6-88C0-4A04-A4A9-DD56E692276C}" destId="{F9BB3377-C76C-47E6-B189-CF066DFCAE7F}" srcOrd="0" destOrd="0" presId="urn:microsoft.com/office/officeart/2005/8/layout/hList1"/>
    <dgm:cxn modelId="{819A0433-45E8-4EEF-840E-B149819D562C}" type="presOf" srcId="{0B5E2758-6E9E-476C-8741-4EFF1789E6DA}" destId="{AC15A11F-778C-415D-B779-B5B2EC6DC97A}" srcOrd="0" destOrd="4" presId="urn:microsoft.com/office/officeart/2005/8/layout/hList1"/>
    <dgm:cxn modelId="{D0EE1E43-04D4-40E6-B13D-E40DC1132696}" srcId="{D19D09E5-BC61-49FB-9F4C-B53A583423F0}" destId="{0B5E2758-6E9E-476C-8741-4EFF1789E6DA}" srcOrd="4" destOrd="0" parTransId="{A015F40D-BAFD-459A-BC2C-FAC59A09E37C}" sibTransId="{641C0F72-33DE-4006-B523-6973B78BD876}"/>
    <dgm:cxn modelId="{E8CD1A9B-A9FB-45F0-BA1F-51D5692EFB7C}" srcId="{D19D09E5-BC61-49FB-9F4C-B53A583423F0}" destId="{73215122-CD19-40ED-95AF-7B5D3E73668D}" srcOrd="0" destOrd="0" parTransId="{37ACD001-02BE-41EF-8482-F87EA6D84278}" sibTransId="{8995B663-549F-4759-87B2-B365BAF5E3CB}"/>
    <dgm:cxn modelId="{D19EB4BF-16B8-4BB2-AF73-9A03AD55E5AC}" type="presOf" srcId="{3824B001-CFED-483F-A0ED-F30051997EDC}" destId="{AC15A11F-778C-415D-B779-B5B2EC6DC97A}" srcOrd="0" destOrd="1" presId="urn:microsoft.com/office/officeart/2005/8/layout/hList1"/>
    <dgm:cxn modelId="{84F07C91-AEC4-4157-88BD-3BD7D4E118AE}" srcId="{D19D09E5-BC61-49FB-9F4C-B53A583423F0}" destId="{986D0256-04E3-446B-A9A3-4F2B2F020D11}" srcOrd="3" destOrd="0" parTransId="{5BD233E0-87EB-4B9B-8068-54382518132E}" sibTransId="{9A584979-4323-418B-B27D-172D6727C0BA}"/>
    <dgm:cxn modelId="{58BB819D-92BF-4DC1-9C4B-2F7757F14FB0}" srcId="{107CC5E6-88C0-4A04-A4A9-DD56E692276C}" destId="{D19D09E5-BC61-49FB-9F4C-B53A583423F0}" srcOrd="0" destOrd="0" parTransId="{B7E0D7AC-E14A-4987-A15E-CFCE7D2C9826}" sibTransId="{1134DAB1-AA26-4631-B213-D3F7B88B0977}"/>
    <dgm:cxn modelId="{C17714EE-AD3A-4035-8A8A-0E1E1A0C3A71}" type="presOf" srcId="{FB7D0C62-07A0-47A6-966D-E2517469A06D}" destId="{00458AB9-5E96-487E-AB82-6E4739DA9AC1}" srcOrd="0" destOrd="0" presId="urn:microsoft.com/office/officeart/2005/8/layout/hList1"/>
    <dgm:cxn modelId="{2FC9C8E2-B0F2-443D-95CE-4538110BAD4B}" srcId="{E8EB9276-CDA0-4D6F-8E83-3C8F7B5A4556}" destId="{8451D599-1410-4EE4-8DB0-6806D976DA59}" srcOrd="2" destOrd="0" parTransId="{D3CC820E-701B-449C-A3D5-89A8D20C53AF}" sibTransId="{9A8F4AA9-4A04-45F3-8182-FC0EF6A7786B}"/>
    <dgm:cxn modelId="{F71F5D38-5B07-4421-93A6-C75A8D0C4860}" type="presOf" srcId="{73215122-CD19-40ED-95AF-7B5D3E73668D}" destId="{AC15A11F-778C-415D-B779-B5B2EC6DC97A}" srcOrd="0" destOrd="0" presId="urn:microsoft.com/office/officeart/2005/8/layout/hList1"/>
    <dgm:cxn modelId="{65E341C3-61A5-4F91-A255-590608777B4A}" srcId="{D19D09E5-BC61-49FB-9F4C-B53A583423F0}" destId="{3824B001-CFED-483F-A0ED-F30051997EDC}" srcOrd="1" destOrd="0" parTransId="{93F4F82C-1A91-4404-BB4F-C37F35480658}" sibTransId="{2F76E4CB-EF92-466A-A36E-36E2B0884E83}"/>
    <dgm:cxn modelId="{A0590EE9-D037-42D0-8CC0-27638750BD13}" type="presOf" srcId="{F9572530-E04F-4EC9-9798-D4BABA5484FC}" destId="{153D79E0-C0E2-4E87-9205-59AEBBE75521}" srcOrd="0" destOrd="2" presId="urn:microsoft.com/office/officeart/2005/8/layout/hList1"/>
    <dgm:cxn modelId="{544AEAC4-8C9A-48CA-A8AF-27AEC23EA01A}" srcId="{509EAC93-C1B1-4C0B-9AD2-94AFF0BD3D2E}" destId="{F9572530-E04F-4EC9-9798-D4BABA5484FC}" srcOrd="2" destOrd="0" parTransId="{F94EBCE5-9FFA-471E-8581-76737402EE52}" sibTransId="{A2D975C0-8708-4ED9-949B-769BC2A46C7E}"/>
    <dgm:cxn modelId="{379B4CC5-C62B-4E8F-876B-336B6B50DCAB}" type="presOf" srcId="{509EAC93-C1B1-4C0B-9AD2-94AFF0BD3D2E}" destId="{84950586-EC60-45CA-9D62-C0DC5A53FE8B}" srcOrd="0" destOrd="0" presId="urn:microsoft.com/office/officeart/2005/8/layout/hList1"/>
    <dgm:cxn modelId="{E139FB04-CDE6-4388-977C-4E12D0B1E6E2}" srcId="{509EAC93-C1B1-4C0B-9AD2-94AFF0BD3D2E}" destId="{3E2B0A8A-3968-44FF-A141-84BC9DAA6C59}" srcOrd="0" destOrd="0" parTransId="{5D268B3C-56EB-42AB-AACA-6BB0516439BF}" sibTransId="{58E8A953-6E60-473A-83F8-B6AA108E99CD}"/>
    <dgm:cxn modelId="{3110B5DC-002C-4FD5-BF7D-CD4498EA5598}" srcId="{E8EB9276-CDA0-4D6F-8E83-3C8F7B5A4556}" destId="{FB7D0C62-07A0-47A6-966D-E2517469A06D}" srcOrd="0" destOrd="0" parTransId="{ECAA5A25-C670-4A74-AD3E-7222763E9B07}" sibTransId="{2027E29F-0540-4739-9EE9-61C6EF6A1455}"/>
    <dgm:cxn modelId="{38C2E846-75E1-4C03-A7B3-83015504D714}" srcId="{509EAC93-C1B1-4C0B-9AD2-94AFF0BD3D2E}" destId="{8B278089-C918-4626-8AB3-ACA150A55BB7}" srcOrd="1" destOrd="0" parTransId="{04FB2923-65DA-4B42-8F05-4D08B3941AE2}" sibTransId="{068210A4-F270-4BF6-85E6-146D3B07C86A}"/>
    <dgm:cxn modelId="{083C1959-5336-439C-B980-22A424035915}" srcId="{E8EB9276-CDA0-4D6F-8E83-3C8F7B5A4556}" destId="{085CB59E-2D6E-40AF-8279-AD870CE80912}" srcOrd="1" destOrd="0" parTransId="{34C418E0-0447-44E9-81D4-8B076AC65DA3}" sibTransId="{911982AA-1EC4-48EC-AC46-8360AA2F477E}"/>
    <dgm:cxn modelId="{9FEEDC5B-AC4F-4C15-9148-352F80B71FC1}" type="presOf" srcId="{8EAA2A78-3D56-4851-ACC5-E08A947B222D}" destId="{153D79E0-C0E2-4E87-9205-59AEBBE75521}" srcOrd="0" destOrd="3" presId="urn:microsoft.com/office/officeart/2005/8/layout/hList1"/>
    <dgm:cxn modelId="{AF707E23-26AB-4E30-872F-FEF9FF1670ED}" srcId="{D19D09E5-BC61-49FB-9F4C-B53A583423F0}" destId="{943078D7-1D32-4460-9923-1DF30CFDBC34}" srcOrd="2" destOrd="0" parTransId="{76706F24-F377-45AF-8ADE-9FDA82048BE3}" sibTransId="{898D1C8C-04FA-4335-BBCE-FDD2EB06AFAE}"/>
    <dgm:cxn modelId="{793FE795-F1F0-4DF9-9D04-EB9A613B6718}" type="presOf" srcId="{3E2B0A8A-3968-44FF-A141-84BC9DAA6C59}" destId="{153D79E0-C0E2-4E87-9205-59AEBBE75521}" srcOrd="0" destOrd="0" presId="urn:microsoft.com/office/officeart/2005/8/layout/hList1"/>
    <dgm:cxn modelId="{FCD490B0-736C-441D-B46A-5A08D77D55A6}" type="presOf" srcId="{E8EB9276-CDA0-4D6F-8E83-3C8F7B5A4556}" destId="{BD5DFEBE-F820-4D18-BE0A-1F17195E1C9D}" srcOrd="0" destOrd="0" presId="urn:microsoft.com/office/officeart/2005/8/layout/hList1"/>
    <dgm:cxn modelId="{D1D7CCE2-A0F6-485A-8AAC-4D5DBA0DF9DD}" srcId="{E8EB9276-CDA0-4D6F-8E83-3C8F7B5A4556}" destId="{558D653D-813A-444B-826B-BCB67CC8CEBB}" srcOrd="3" destOrd="0" parTransId="{F26F770D-8371-4948-A927-A314D8DAE47A}" sibTransId="{C5D6EF7D-0D1A-41E6-9EA7-8F2E99B47533}"/>
    <dgm:cxn modelId="{1300F7AE-9EE1-410F-8F53-0BACF5148F81}" type="presOf" srcId="{943078D7-1D32-4460-9923-1DF30CFDBC34}" destId="{AC15A11F-778C-415D-B779-B5B2EC6DC97A}" srcOrd="0" destOrd="2" presId="urn:microsoft.com/office/officeart/2005/8/layout/hList1"/>
    <dgm:cxn modelId="{C578491D-C349-4A0C-9818-21C5927C7A69}" type="presOf" srcId="{558D653D-813A-444B-826B-BCB67CC8CEBB}" destId="{00458AB9-5E96-487E-AB82-6E4739DA9AC1}" srcOrd="0" destOrd="3" presId="urn:microsoft.com/office/officeart/2005/8/layout/hList1"/>
    <dgm:cxn modelId="{C6F6D44E-2BBB-485C-AE86-856F71C411AA}" type="presOf" srcId="{8B278089-C918-4626-8AB3-ACA150A55BB7}" destId="{153D79E0-C0E2-4E87-9205-59AEBBE75521}" srcOrd="0" destOrd="1" presId="urn:microsoft.com/office/officeart/2005/8/layout/hList1"/>
    <dgm:cxn modelId="{466A5C14-EE4F-4194-B351-913CF63C238C}" srcId="{509EAC93-C1B1-4C0B-9AD2-94AFF0BD3D2E}" destId="{8EAA2A78-3D56-4851-ACC5-E08A947B222D}" srcOrd="3" destOrd="0" parTransId="{C734FC86-6D60-4AB8-BCA7-46ED20B81C85}" sibTransId="{FCC5663E-64C5-40F4-A237-0A35BC66D2C6}"/>
    <dgm:cxn modelId="{459F5C85-062C-4CB5-B1EB-56C1C054F429}" type="presOf" srcId="{986D0256-04E3-446B-A9A3-4F2B2F020D11}" destId="{AC15A11F-778C-415D-B779-B5B2EC6DC97A}" srcOrd="0" destOrd="3" presId="urn:microsoft.com/office/officeart/2005/8/layout/hList1"/>
    <dgm:cxn modelId="{4380344E-05AF-4E0E-A8D6-385E8E3943EF}" srcId="{107CC5E6-88C0-4A04-A4A9-DD56E692276C}" destId="{E8EB9276-CDA0-4D6F-8E83-3C8F7B5A4556}" srcOrd="1" destOrd="0" parTransId="{181A17EF-5ABC-48C4-8F72-C80366775F27}" sibTransId="{4BE8DC36-3FE7-42C5-932C-3EB85E371835}"/>
    <dgm:cxn modelId="{65CEC8F1-FEB7-486D-B932-9E3F5FFD4765}" srcId="{107CC5E6-88C0-4A04-A4A9-DD56E692276C}" destId="{509EAC93-C1B1-4C0B-9AD2-94AFF0BD3D2E}" srcOrd="2" destOrd="0" parTransId="{CB5CBC15-01DE-4AE4-BB7D-BB95B65E5667}" sibTransId="{C460F0E3-7F95-4C75-9E67-DB7E12C82DD5}"/>
    <dgm:cxn modelId="{90696DBF-7559-47A6-9ACB-BA678D4F7AD4}" type="presOf" srcId="{D19D09E5-BC61-49FB-9F4C-B53A583423F0}" destId="{6D8CCDA4-1AA4-4069-9395-792EC6EABE19}" srcOrd="0" destOrd="0" presId="urn:microsoft.com/office/officeart/2005/8/layout/hList1"/>
    <dgm:cxn modelId="{77E1E713-F11A-428F-B0CA-59F8559DA419}" type="presOf" srcId="{8451D599-1410-4EE4-8DB0-6806D976DA59}" destId="{00458AB9-5E96-487E-AB82-6E4739DA9AC1}" srcOrd="0" destOrd="2" presId="urn:microsoft.com/office/officeart/2005/8/layout/hList1"/>
    <dgm:cxn modelId="{ECF25FEE-D058-46AF-B877-93D8524196E3}" type="presOf" srcId="{085CB59E-2D6E-40AF-8279-AD870CE80912}" destId="{00458AB9-5E96-487E-AB82-6E4739DA9AC1}" srcOrd="0" destOrd="1" presId="urn:microsoft.com/office/officeart/2005/8/layout/hList1"/>
    <dgm:cxn modelId="{D67D944C-4F60-48E7-8C4C-B3601EDB88B4}" type="presParOf" srcId="{F9BB3377-C76C-47E6-B189-CF066DFCAE7F}" destId="{FCEEA24A-8EFB-4703-841A-36CB75140FEA}" srcOrd="0" destOrd="0" presId="urn:microsoft.com/office/officeart/2005/8/layout/hList1"/>
    <dgm:cxn modelId="{4E5E1CDB-FB6E-4F63-9F46-D2B78F0B69A1}" type="presParOf" srcId="{FCEEA24A-8EFB-4703-841A-36CB75140FEA}" destId="{6D8CCDA4-1AA4-4069-9395-792EC6EABE19}" srcOrd="0" destOrd="0" presId="urn:microsoft.com/office/officeart/2005/8/layout/hList1"/>
    <dgm:cxn modelId="{C90AE053-C7CD-4FD5-B98D-2A521D2A6AD1}" type="presParOf" srcId="{FCEEA24A-8EFB-4703-841A-36CB75140FEA}" destId="{AC15A11F-778C-415D-B779-B5B2EC6DC97A}" srcOrd="1" destOrd="0" presId="urn:microsoft.com/office/officeart/2005/8/layout/hList1"/>
    <dgm:cxn modelId="{14AD62DE-A808-430E-8855-044607A4DEBE}" type="presParOf" srcId="{F9BB3377-C76C-47E6-B189-CF066DFCAE7F}" destId="{4B764051-F399-4D98-8F87-FA81197931E8}" srcOrd="1" destOrd="0" presId="urn:microsoft.com/office/officeart/2005/8/layout/hList1"/>
    <dgm:cxn modelId="{BD73FD88-74F8-4104-859A-BE0CC4CD6EDB}" type="presParOf" srcId="{F9BB3377-C76C-47E6-B189-CF066DFCAE7F}" destId="{CE2BEA52-054D-4C4F-859B-90E302531D6F}" srcOrd="2" destOrd="0" presId="urn:microsoft.com/office/officeart/2005/8/layout/hList1"/>
    <dgm:cxn modelId="{DBB831C1-66F4-4782-9A56-A0D60A3F7883}" type="presParOf" srcId="{CE2BEA52-054D-4C4F-859B-90E302531D6F}" destId="{BD5DFEBE-F820-4D18-BE0A-1F17195E1C9D}" srcOrd="0" destOrd="0" presId="urn:microsoft.com/office/officeart/2005/8/layout/hList1"/>
    <dgm:cxn modelId="{A9B11465-BDC4-43C8-9EFE-0EBF7B5CC534}" type="presParOf" srcId="{CE2BEA52-054D-4C4F-859B-90E302531D6F}" destId="{00458AB9-5E96-487E-AB82-6E4739DA9AC1}" srcOrd="1" destOrd="0" presId="urn:microsoft.com/office/officeart/2005/8/layout/hList1"/>
    <dgm:cxn modelId="{CEC5130B-38E1-4503-B396-D05FBCFBAF39}" type="presParOf" srcId="{F9BB3377-C76C-47E6-B189-CF066DFCAE7F}" destId="{6D103576-0D81-427A-96DF-AE3EAA47D653}" srcOrd="3" destOrd="0" presId="urn:microsoft.com/office/officeart/2005/8/layout/hList1"/>
    <dgm:cxn modelId="{A467BC4D-81A9-49AD-BDFE-9EED77F8E0F6}" type="presParOf" srcId="{F9BB3377-C76C-47E6-B189-CF066DFCAE7F}" destId="{C4BB8242-111D-4BF1-B4E1-4EF6FB461398}" srcOrd="4" destOrd="0" presId="urn:microsoft.com/office/officeart/2005/8/layout/hList1"/>
    <dgm:cxn modelId="{A6BF8473-AF07-4C39-A7E6-00745A658F5F}" type="presParOf" srcId="{C4BB8242-111D-4BF1-B4E1-4EF6FB461398}" destId="{84950586-EC60-45CA-9D62-C0DC5A53FE8B}" srcOrd="0" destOrd="0" presId="urn:microsoft.com/office/officeart/2005/8/layout/hList1"/>
    <dgm:cxn modelId="{9265E1FB-ED7D-4CE3-A839-81B1A00BEB1D}" type="presParOf" srcId="{C4BB8242-111D-4BF1-B4E1-4EF6FB461398}" destId="{153D79E0-C0E2-4E87-9205-59AEBBE7552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46A12-72DF-495C-B45E-57B427F0CA3C}">
      <dsp:nvSpPr>
        <dsp:cNvPr id="0" name=""/>
        <dsp:cNvSpPr/>
      </dsp:nvSpPr>
      <dsp:spPr>
        <a:xfrm>
          <a:off x="4480246" y="1287"/>
          <a:ext cx="1534006" cy="1324623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noProof="0" dirty="0" smtClean="0">
              <a:solidFill>
                <a:schemeClr val="bg1"/>
              </a:solidFill>
            </a:rPr>
            <a:t>Alternations</a:t>
          </a:r>
        </a:p>
      </dsp:txBody>
      <dsp:txXfrm>
        <a:off x="4704896" y="195274"/>
        <a:ext cx="1084706" cy="936649"/>
      </dsp:txXfrm>
    </dsp:sp>
    <dsp:sp modelId="{5C2DE060-B919-459F-97C0-78B58DD0EEFB}">
      <dsp:nvSpPr>
        <dsp:cNvPr id="0" name=""/>
        <dsp:cNvSpPr/>
      </dsp:nvSpPr>
      <dsp:spPr>
        <a:xfrm rot="1778851">
          <a:off x="5978734" y="944195"/>
          <a:ext cx="308455" cy="447060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noProof="0" dirty="0"/>
        </a:p>
      </dsp:txBody>
      <dsp:txXfrm>
        <a:off x="5984791" y="1010720"/>
        <a:ext cx="215919" cy="268236"/>
      </dsp:txXfrm>
    </dsp:sp>
    <dsp:sp modelId="{30C9AAC9-2F24-44CF-B371-E30C9B71454D}">
      <dsp:nvSpPr>
        <dsp:cNvPr id="0" name=""/>
        <dsp:cNvSpPr/>
      </dsp:nvSpPr>
      <dsp:spPr>
        <a:xfrm>
          <a:off x="6306742" y="981298"/>
          <a:ext cx="1324623" cy="1324623"/>
        </a:xfrm>
        <a:prstGeom prst="ellipse">
          <a:avLst/>
        </a:prstGeom>
        <a:solidFill>
          <a:srgbClr val="FFC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noProof="0" dirty="0" smtClean="0">
              <a:solidFill>
                <a:schemeClr val="bg1"/>
              </a:solidFill>
            </a:rPr>
            <a:t>Eight Off</a:t>
          </a:r>
          <a:endParaRPr lang="en-US" sz="1400" b="1" kern="1200" noProof="0" dirty="0">
            <a:solidFill>
              <a:schemeClr val="bg1"/>
            </a:solidFill>
          </a:endParaRPr>
        </a:p>
      </dsp:txBody>
      <dsp:txXfrm>
        <a:off x="6500729" y="1175285"/>
        <a:ext cx="936649" cy="936649"/>
      </dsp:txXfrm>
    </dsp:sp>
    <dsp:sp modelId="{54315422-DD60-4FF9-BC78-C45E232A2590}">
      <dsp:nvSpPr>
        <dsp:cNvPr id="0" name=""/>
        <dsp:cNvSpPr/>
      </dsp:nvSpPr>
      <dsp:spPr>
        <a:xfrm rot="5400012">
          <a:off x="6789485" y="2411030"/>
          <a:ext cx="359132" cy="447060"/>
        </a:xfrm>
        <a:prstGeom prst="rightArrow">
          <a:avLst>
            <a:gd name="adj1" fmla="val 60000"/>
            <a:gd name="adj2" fmla="val 50000"/>
          </a:avLst>
        </a:prstGeom>
        <a:solidFill>
          <a:srgbClr val="28F83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noProof="0" dirty="0"/>
        </a:p>
      </dsp:txBody>
      <dsp:txXfrm rot="10800000">
        <a:off x="6843355" y="2446572"/>
        <a:ext cx="251392" cy="268236"/>
      </dsp:txXfrm>
    </dsp:sp>
    <dsp:sp modelId="{185E7306-C538-4440-B86D-15D699B98DE4}">
      <dsp:nvSpPr>
        <dsp:cNvPr id="0" name=""/>
        <dsp:cNvSpPr/>
      </dsp:nvSpPr>
      <dsp:spPr>
        <a:xfrm>
          <a:off x="6306736" y="2983529"/>
          <a:ext cx="1324623" cy="1324623"/>
        </a:xfrm>
        <a:prstGeom prst="ellipse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noProof="0" dirty="0" err="1" smtClean="0">
              <a:solidFill>
                <a:schemeClr val="bg1"/>
              </a:solidFill>
            </a:rPr>
            <a:t>Topsy</a:t>
          </a:r>
          <a:r>
            <a:rPr lang="en-US" sz="1400" b="1" kern="1200" noProof="0" dirty="0" smtClean="0">
              <a:solidFill>
                <a:schemeClr val="bg1"/>
              </a:solidFill>
            </a:rPr>
            <a:t> - </a:t>
          </a:r>
          <a:r>
            <a:rPr lang="en-US" sz="1400" b="1" kern="1200" noProof="0" dirty="0" err="1" smtClean="0">
              <a:solidFill>
                <a:schemeClr val="bg1"/>
              </a:solidFill>
            </a:rPr>
            <a:t>turvy</a:t>
          </a:r>
          <a:r>
            <a:rPr lang="en-US" sz="1400" b="1" kern="1200" noProof="0" dirty="0" smtClean="0">
              <a:solidFill>
                <a:schemeClr val="bg1"/>
              </a:solidFill>
            </a:rPr>
            <a:t> Queens</a:t>
          </a:r>
          <a:endParaRPr lang="en-US" sz="1400" b="1" kern="1200" noProof="0" dirty="0">
            <a:solidFill>
              <a:schemeClr val="bg1"/>
            </a:solidFill>
          </a:endParaRPr>
        </a:p>
      </dsp:txBody>
      <dsp:txXfrm>
        <a:off x="6500723" y="3177516"/>
        <a:ext cx="936649" cy="936649"/>
      </dsp:txXfrm>
    </dsp:sp>
    <dsp:sp modelId="{437974FD-2AF3-4842-9029-246809F653FC}">
      <dsp:nvSpPr>
        <dsp:cNvPr id="0" name=""/>
        <dsp:cNvSpPr/>
      </dsp:nvSpPr>
      <dsp:spPr>
        <a:xfrm rot="9000000">
          <a:off x="5940930" y="3914374"/>
          <a:ext cx="351675" cy="447060"/>
        </a:xfrm>
        <a:prstGeom prst="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noProof="0" dirty="0"/>
        </a:p>
      </dsp:txBody>
      <dsp:txXfrm rot="10800000">
        <a:off x="6039365" y="3977411"/>
        <a:ext cx="246173" cy="268236"/>
      </dsp:txXfrm>
    </dsp:sp>
    <dsp:sp modelId="{0350F6B0-D687-4E3B-9BAD-C00841934B13}">
      <dsp:nvSpPr>
        <dsp:cNvPr id="0" name=""/>
        <dsp:cNvSpPr/>
      </dsp:nvSpPr>
      <dsp:spPr>
        <a:xfrm>
          <a:off x="4584937" y="3977609"/>
          <a:ext cx="1324623" cy="1324623"/>
        </a:xfrm>
        <a:prstGeom prst="ellipse">
          <a:avLst/>
        </a:prstGeom>
        <a:solidFill>
          <a:schemeClr val="bg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noProof="0" dirty="0" smtClean="0">
              <a:solidFill>
                <a:schemeClr val="bg1"/>
              </a:solidFill>
            </a:rPr>
            <a:t>Prison</a:t>
          </a:r>
          <a:endParaRPr lang="en-US" sz="1400" b="1" kern="1200" noProof="0" dirty="0">
            <a:solidFill>
              <a:schemeClr val="bg1"/>
            </a:solidFill>
          </a:endParaRPr>
        </a:p>
      </dsp:txBody>
      <dsp:txXfrm>
        <a:off x="4778924" y="4171596"/>
        <a:ext cx="936649" cy="936649"/>
      </dsp:txXfrm>
    </dsp:sp>
    <dsp:sp modelId="{E1B327BC-E052-4580-B6D2-9E6DECC80C0F}">
      <dsp:nvSpPr>
        <dsp:cNvPr id="0" name=""/>
        <dsp:cNvSpPr/>
      </dsp:nvSpPr>
      <dsp:spPr>
        <a:xfrm rot="12600000">
          <a:off x="4219132" y="3924327"/>
          <a:ext cx="351675" cy="447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noProof="0" dirty="0"/>
        </a:p>
      </dsp:txBody>
      <dsp:txXfrm rot="10800000">
        <a:off x="4317567" y="4040115"/>
        <a:ext cx="246173" cy="268236"/>
      </dsp:txXfrm>
    </dsp:sp>
    <dsp:sp modelId="{2645F412-F193-41FB-A3B8-C5FBC53A6E7A}">
      <dsp:nvSpPr>
        <dsp:cNvPr id="0" name=""/>
        <dsp:cNvSpPr/>
      </dsp:nvSpPr>
      <dsp:spPr>
        <a:xfrm>
          <a:off x="2863139" y="2983529"/>
          <a:ext cx="1324623" cy="1324623"/>
        </a:xfrm>
        <a:prstGeom prst="ellipse">
          <a:avLst/>
        </a:prstGeom>
        <a:solidFill>
          <a:srgbClr val="B51196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noProof="0" dirty="0" smtClean="0">
              <a:solidFill>
                <a:schemeClr val="bg1"/>
              </a:solidFill>
            </a:rPr>
            <a:t>Grandfather’s Clock</a:t>
          </a:r>
          <a:endParaRPr lang="en-US" sz="1400" b="1" kern="1200" noProof="0" dirty="0">
            <a:solidFill>
              <a:schemeClr val="bg1"/>
            </a:solidFill>
          </a:endParaRPr>
        </a:p>
      </dsp:txBody>
      <dsp:txXfrm>
        <a:off x="3057126" y="3177516"/>
        <a:ext cx="936649" cy="936649"/>
      </dsp:txXfrm>
    </dsp:sp>
    <dsp:sp modelId="{AF795FD9-093D-45F2-B7EE-7E53A3DA94B9}">
      <dsp:nvSpPr>
        <dsp:cNvPr id="0" name=""/>
        <dsp:cNvSpPr/>
      </dsp:nvSpPr>
      <dsp:spPr>
        <a:xfrm rot="16200000">
          <a:off x="3349613" y="2438182"/>
          <a:ext cx="351675" cy="447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noProof="0" dirty="0"/>
        </a:p>
      </dsp:txBody>
      <dsp:txXfrm>
        <a:off x="3402364" y="2580345"/>
        <a:ext cx="246173" cy="268236"/>
      </dsp:txXfrm>
    </dsp:sp>
    <dsp:sp modelId="{406B015D-3979-48B1-A8DF-198CAA6C7B82}">
      <dsp:nvSpPr>
        <dsp:cNvPr id="0" name=""/>
        <dsp:cNvSpPr/>
      </dsp:nvSpPr>
      <dsp:spPr>
        <a:xfrm>
          <a:off x="2863139" y="995367"/>
          <a:ext cx="1324623" cy="1324623"/>
        </a:xfrm>
        <a:prstGeom prst="ellipse">
          <a:avLst/>
        </a:prstGeom>
        <a:solidFill>
          <a:schemeClr val="accent2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noProof="0" dirty="0" smtClean="0">
              <a:solidFill>
                <a:schemeClr val="bg1"/>
              </a:solidFill>
            </a:rPr>
            <a:t>Grandfather</a:t>
          </a:r>
          <a:endParaRPr lang="en-US" sz="1400" b="1" kern="1200" noProof="0" dirty="0">
            <a:solidFill>
              <a:schemeClr val="bg1"/>
            </a:solidFill>
          </a:endParaRPr>
        </a:p>
      </dsp:txBody>
      <dsp:txXfrm>
        <a:off x="3057126" y="1189354"/>
        <a:ext cx="936649" cy="936649"/>
      </dsp:txXfrm>
    </dsp:sp>
    <dsp:sp modelId="{D92598AC-2B79-4464-B263-1BEC58890C1E}">
      <dsp:nvSpPr>
        <dsp:cNvPr id="0" name=""/>
        <dsp:cNvSpPr/>
      </dsp:nvSpPr>
      <dsp:spPr>
        <a:xfrm rot="19800000">
          <a:off x="4190430" y="960015"/>
          <a:ext cx="312487" cy="4470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noProof="0" dirty="0"/>
        </a:p>
      </dsp:txBody>
      <dsp:txXfrm>
        <a:off x="4196710" y="1072864"/>
        <a:ext cx="218741" cy="26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CCDA4-1AA4-4069-9395-792EC6EABE19}">
      <dsp:nvSpPr>
        <dsp:cNvPr id="0" name=""/>
        <dsp:cNvSpPr/>
      </dsp:nvSpPr>
      <dsp:spPr>
        <a:xfrm>
          <a:off x="3298" y="20731"/>
          <a:ext cx="3215580" cy="5760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000" b="1" kern="1200" dirty="0" smtClean="0"/>
            <a:t>АЛЕКСАНДЪР</a:t>
          </a:r>
          <a:endParaRPr lang="bg-BG" sz="2000" b="1" kern="1200" dirty="0"/>
        </a:p>
      </dsp:txBody>
      <dsp:txXfrm>
        <a:off x="3298" y="20731"/>
        <a:ext cx="3215580" cy="576000"/>
      </dsp:txXfrm>
    </dsp:sp>
    <dsp:sp modelId="{AC15A11F-778C-415D-B779-B5B2EC6DC97A}">
      <dsp:nvSpPr>
        <dsp:cNvPr id="0" name=""/>
        <dsp:cNvSpPr/>
      </dsp:nvSpPr>
      <dsp:spPr>
        <a:xfrm>
          <a:off x="3298" y="596731"/>
          <a:ext cx="3215580" cy="3019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000" b="0" i="0" kern="1200" dirty="0" smtClean="0"/>
            <a:t>Създаване на общата библиотека</a:t>
          </a:r>
          <a:endParaRPr lang="bg-B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b="0" i="0" kern="1200" dirty="0" smtClean="0"/>
            <a:t>Логика и купчини на TTQ</a:t>
          </a:r>
          <a:endParaRPr lang="bg-B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000" b="0" i="0" kern="1200" dirty="0" smtClean="0"/>
            <a:t>Добавяне на анимации</a:t>
          </a:r>
          <a:endParaRPr lang="bg-B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000" b="0" i="0" kern="1200" dirty="0" smtClean="0"/>
            <a:t>Изчистване на бъгове</a:t>
          </a:r>
          <a:r>
            <a:rPr lang="ru-RU" sz="2000" b="0" i="0" kern="1200" dirty="0" smtClean="0"/>
            <a:t> </a:t>
          </a:r>
          <a:endParaRPr lang="bg-B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bg-BG" sz="2000" kern="1200" dirty="0"/>
        </a:p>
      </dsp:txBody>
      <dsp:txXfrm>
        <a:off x="3298" y="596731"/>
        <a:ext cx="3215580" cy="3019500"/>
      </dsp:txXfrm>
    </dsp:sp>
    <dsp:sp modelId="{BD5DFEBE-F820-4D18-BE0A-1F17195E1C9D}">
      <dsp:nvSpPr>
        <dsp:cNvPr id="0" name=""/>
        <dsp:cNvSpPr/>
      </dsp:nvSpPr>
      <dsp:spPr>
        <a:xfrm>
          <a:off x="3669059" y="20731"/>
          <a:ext cx="3215580" cy="5760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000" b="1" kern="1200" dirty="0" smtClean="0"/>
            <a:t>ИЗАБЕЛА</a:t>
          </a:r>
          <a:endParaRPr lang="bg-BG" sz="2000" b="1" kern="1200" dirty="0"/>
        </a:p>
      </dsp:txBody>
      <dsp:txXfrm>
        <a:off x="3669059" y="20731"/>
        <a:ext cx="3215580" cy="576000"/>
      </dsp:txXfrm>
    </dsp:sp>
    <dsp:sp modelId="{00458AB9-5E96-487E-AB82-6E4739DA9AC1}">
      <dsp:nvSpPr>
        <dsp:cNvPr id="0" name=""/>
        <dsp:cNvSpPr/>
      </dsp:nvSpPr>
      <dsp:spPr>
        <a:xfrm>
          <a:off x="3669059" y="596731"/>
          <a:ext cx="3215580" cy="3019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000" kern="1200" dirty="0" smtClean="0"/>
            <a:t>Логиката на GFC</a:t>
          </a:r>
          <a:endParaRPr lang="bg-B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000" kern="1200" smtClean="0"/>
            <a:t>Html страници с правилата</a:t>
          </a:r>
          <a:endParaRPr lang="bg-BG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000" kern="1200" dirty="0" smtClean="0"/>
            <a:t>Поставяне </a:t>
          </a:r>
          <a:r>
            <a:rPr lang="bg-BG" sz="2000" kern="1200" dirty="0" smtClean="0"/>
            <a:t>на звуци и фон</a:t>
          </a:r>
          <a:endParaRPr lang="bg-B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000" kern="1200" dirty="0" smtClean="0"/>
            <a:t>Документацията </a:t>
          </a:r>
          <a:r>
            <a:rPr lang="bg-BG" sz="2000" kern="1200" dirty="0" smtClean="0"/>
            <a:t>и </a:t>
          </a:r>
          <a:r>
            <a:rPr lang="bg-BG" sz="2000" kern="1200" dirty="0" smtClean="0"/>
            <a:t>презентацията</a:t>
          </a:r>
          <a:endParaRPr lang="bg-BG" sz="2000" kern="1200" dirty="0"/>
        </a:p>
      </dsp:txBody>
      <dsp:txXfrm>
        <a:off x="3669059" y="596731"/>
        <a:ext cx="3215580" cy="3019500"/>
      </dsp:txXfrm>
    </dsp:sp>
    <dsp:sp modelId="{84950586-EC60-45CA-9D62-C0DC5A53FE8B}">
      <dsp:nvSpPr>
        <dsp:cNvPr id="0" name=""/>
        <dsp:cNvSpPr/>
      </dsp:nvSpPr>
      <dsp:spPr>
        <a:xfrm>
          <a:off x="7334821" y="20731"/>
          <a:ext cx="3215580" cy="5760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000" b="1" kern="1200" dirty="0" smtClean="0"/>
            <a:t>ДЕЛИАНА</a:t>
          </a:r>
          <a:endParaRPr lang="bg-BG" sz="2000" b="1" kern="1200" dirty="0"/>
        </a:p>
      </dsp:txBody>
      <dsp:txXfrm>
        <a:off x="7334821" y="20731"/>
        <a:ext cx="3215580" cy="576000"/>
      </dsp:txXfrm>
    </dsp:sp>
    <dsp:sp modelId="{153D79E0-C0E2-4E87-9205-59AEBBE75521}">
      <dsp:nvSpPr>
        <dsp:cNvPr id="0" name=""/>
        <dsp:cNvSpPr/>
      </dsp:nvSpPr>
      <dsp:spPr>
        <a:xfrm>
          <a:off x="7334821" y="596731"/>
          <a:ext cx="3215580" cy="3019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000" kern="1200" dirty="0" smtClean="0"/>
            <a:t>Игралното поле на GFC</a:t>
          </a:r>
          <a:endParaRPr lang="bg-B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000" kern="1200" dirty="0" smtClean="0"/>
            <a:t>Таймер</a:t>
          </a:r>
          <a:r>
            <a:rPr lang="en-US" sz="2000" kern="1200" dirty="0" smtClean="0"/>
            <a:t> </a:t>
          </a:r>
          <a:r>
            <a:rPr lang="bg-BG" sz="2000" kern="1200" dirty="0" smtClean="0"/>
            <a:t>и Статистика</a:t>
          </a:r>
          <a:endParaRPr lang="bg-BG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000" kern="1200" smtClean="0"/>
            <a:t>Html страници с правилата</a:t>
          </a:r>
          <a:endParaRPr lang="bg-BG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000" kern="1200" dirty="0" smtClean="0"/>
            <a:t>Документацията </a:t>
          </a:r>
          <a:r>
            <a:rPr lang="bg-BG" sz="2000" kern="1200" dirty="0" smtClean="0"/>
            <a:t>и </a:t>
          </a:r>
          <a:r>
            <a:rPr lang="bg-BG" sz="2000" kern="1200" dirty="0" smtClean="0"/>
            <a:t>презентацията</a:t>
          </a:r>
          <a:endParaRPr lang="bg-BG" sz="2000" kern="1200" dirty="0"/>
        </a:p>
      </dsp:txBody>
      <dsp:txXfrm>
        <a:off x="7334821" y="596731"/>
        <a:ext cx="3215580" cy="3019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94CAF-C628-4E02-81BE-BEA5EA874F69}" type="datetimeFigureOut">
              <a:rPr lang="bg-BG" smtClean="0"/>
              <a:t>24.8.2015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4E07C-80B7-48F5-8C21-9B27B2B4869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7949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4E07C-80B7-48F5-8C21-9B27B2B48692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09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8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6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9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5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6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1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71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0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7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14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  <p:sldLayoutId id="214748409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bg-BG" dirty="0"/>
              <a:t>СЮИТА „ПАСИАНСИ“</a:t>
            </a:r>
            <a:br>
              <a:rPr lang="bg-BG" dirty="0"/>
            </a:b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484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135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575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Topsy-Turvy Queens</a:t>
            </a:r>
            <a:endParaRPr lang="bg-BG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63372"/>
            <a:ext cx="5289452" cy="431878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smtClean="0"/>
              <a:t>			</a:t>
            </a:r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Правила за игра:</a:t>
            </a:r>
          </a:p>
          <a:p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Пасиансът 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се състои от 104 карти (2 тестета). </a:t>
            </a:r>
            <a:r>
              <a:rPr lang="bg-B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</a:t>
            </a:r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ели се на 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две успоредни полета. </a:t>
            </a:r>
          </a:p>
          <a:p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Горното поле се състои от осем купчини, като последната е празна. В </a:t>
            </a:r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купчините 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има седем обърнати </a:t>
            </a:r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карти, 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които са заключени. Върху тях могат да се поставят само попове. За да се освободят заключените карти, </a:t>
            </a:r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трябва върху тях 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да се наредят </a:t>
            </a:r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последователно и от една боя картите от 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K,A,2,3..,Q.</a:t>
            </a:r>
          </a:p>
          <a:p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Второто поле се състои също от 8 купчини, в които картите могат да се местят както в различните купчини (като се нареждат еднакви по боя карти в низходящ ред), така и да се местят в полето на поповете ако са по правилния ред. Играчът печели, когато всички купчини бъдат наредени.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2" y="1949640"/>
            <a:ext cx="6902548" cy="3044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41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25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/>
              <a:t>Разпределение на отговорностите</a:t>
            </a:r>
            <a:endParaRPr lang="bg-B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407479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19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638" y="2967335"/>
            <a:ext cx="11958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0" cap="none" spc="0" dirty="0" smtClean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БЛАГОДАРИМ  ЗА  ВНИМАНИЕТО !</a:t>
            </a:r>
            <a:endParaRPr lang="bg-BG" sz="54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53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/>
              <a:t>Участници в екипа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Александър </a:t>
            </a:r>
            <a:r>
              <a:rPr lang="bg-BG" sz="20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Пелев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–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Ръководител екип</a:t>
            </a:r>
          </a:p>
          <a:p>
            <a:pPr algn="ctr"/>
            <a:endParaRPr lang="bg-BG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Изабела Йонова – член на екипа</a:t>
            </a:r>
          </a:p>
          <a:p>
            <a:pPr algn="ctr"/>
            <a:endParaRPr lang="bg-BG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bg-BG" sz="20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Делиана</a:t>
            </a:r>
            <a:r>
              <a:rPr lang="bg-BG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Попова - </a:t>
            </a:r>
            <a:r>
              <a:rPr lang="bg-BG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член на екипа</a:t>
            </a:r>
          </a:p>
          <a:p>
            <a:endParaRPr lang="bg-BG" dirty="0" smtClean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680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403" y="458279"/>
            <a:ext cx="8596668" cy="1320800"/>
          </a:xfrm>
        </p:spPr>
        <p:txBody>
          <a:bodyPr/>
          <a:lstStyle/>
          <a:p>
            <a:pPr algn="ctr"/>
            <a:r>
              <a:rPr lang="bg-BG" dirty="0"/>
              <a:t>СЮИТА „ПАСИАНСИ“</a:t>
            </a:r>
            <a:br>
              <a:rPr lang="bg-BG" dirty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endParaRPr lang="bg-BG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22632538"/>
              </p:ext>
            </p:extLst>
          </p:nvPr>
        </p:nvGraphicFramePr>
        <p:xfrm>
          <a:off x="309488" y="1434905"/>
          <a:ext cx="10494499" cy="530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3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8662" y="1375236"/>
            <a:ext cx="6173337" cy="970450"/>
          </a:xfrm>
        </p:spPr>
        <p:txBody>
          <a:bodyPr/>
          <a:lstStyle/>
          <a:p>
            <a:pPr algn="r"/>
            <a:r>
              <a:rPr lang="bg-BG" dirty="0"/>
              <a:t>СЮИТА „ПАСИАНСИ</a:t>
            </a:r>
            <a:r>
              <a:rPr lang="bg-BG" dirty="0" smtClean="0"/>
              <a:t>“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493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ОБЩИ ХАРАКТЕРИСТИКИ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36213"/>
            <a:ext cx="4670474" cy="3853571"/>
          </a:xfrm>
        </p:spPr>
        <p:txBody>
          <a:bodyPr>
            <a:normAutofit/>
          </a:bodyPr>
          <a:lstStyle/>
          <a:p>
            <a:r>
              <a:rPr lang="ru-RU" sz="2800" dirty="0"/>
              <a:t>Визията на пасиансите може да бъде разнообразявана чрез смяна на </a:t>
            </a:r>
            <a:r>
              <a:rPr lang="ru-RU" sz="2800" dirty="0">
                <a:solidFill>
                  <a:srgbClr val="FFFF00"/>
                </a:solidFill>
              </a:rPr>
              <a:t>фона</a:t>
            </a:r>
            <a:r>
              <a:rPr lang="ru-RU" sz="2800" dirty="0"/>
              <a:t> на игралната маса и </a:t>
            </a:r>
            <a:r>
              <a:rPr lang="ru-RU" sz="2800" dirty="0">
                <a:solidFill>
                  <a:srgbClr val="28F832"/>
                </a:solidFill>
              </a:rPr>
              <a:t>гърба</a:t>
            </a:r>
            <a:r>
              <a:rPr lang="ru-RU" sz="2800" dirty="0"/>
              <a:t> на картите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58" y="2160446"/>
            <a:ext cx="5715798" cy="44583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533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3FFF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3FFF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801" y="2588047"/>
            <a:ext cx="4470740" cy="36365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Приложението </a:t>
            </a:r>
            <a:r>
              <a:rPr lang="ru-RU" dirty="0"/>
              <a:t>разполага </a:t>
            </a:r>
            <a:r>
              <a:rPr lang="ru-RU" dirty="0" smtClean="0"/>
              <a:t>с</a:t>
            </a:r>
            <a:r>
              <a:rPr lang="en-US" dirty="0" smtClean="0"/>
              <a:t>:</a:t>
            </a:r>
          </a:p>
          <a:p>
            <a:r>
              <a:rPr lang="en-US" dirty="0" smtClean="0"/>
              <a:t> </a:t>
            </a:r>
            <a:r>
              <a:rPr lang="ru-RU" dirty="0" smtClean="0"/>
              <a:t>таймер</a:t>
            </a:r>
            <a:endParaRPr lang="en-US" dirty="0" smtClean="0"/>
          </a:p>
          <a:p>
            <a:r>
              <a:rPr lang="ru-RU" dirty="0" smtClean="0"/>
              <a:t>статистика </a:t>
            </a:r>
            <a:r>
              <a:rPr lang="ru-RU" dirty="0"/>
              <a:t>за последните десет </a:t>
            </a:r>
            <a:r>
              <a:rPr lang="ru-RU" dirty="0" smtClean="0"/>
              <a:t>игри</a:t>
            </a:r>
            <a:endParaRPr lang="en-US" dirty="0" smtClean="0"/>
          </a:p>
          <a:p>
            <a:r>
              <a:rPr lang="ru-RU" dirty="0" smtClean="0"/>
              <a:t>условие </a:t>
            </a:r>
            <a:r>
              <a:rPr lang="ru-RU" dirty="0"/>
              <a:t>за задължителен </a:t>
            </a:r>
            <a:r>
              <a:rPr lang="ru-RU" dirty="0" smtClean="0"/>
              <a:t>залог</a:t>
            </a:r>
            <a:endParaRPr lang="en-US" dirty="0" smtClean="0"/>
          </a:p>
          <a:p>
            <a:r>
              <a:rPr lang="bg-BG" dirty="0" smtClean="0"/>
              <a:t>Правила  за игра за различните игри</a:t>
            </a:r>
            <a:endParaRPr lang="ru-RU" dirty="0"/>
          </a:p>
          <a:p>
            <a:endParaRPr lang="bg-BG" dirty="0"/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12" y="5302514"/>
            <a:ext cx="1705852" cy="958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12" y="2037091"/>
            <a:ext cx="2572109" cy="609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pPr algn="ctr"/>
            <a:r>
              <a:rPr lang="bg-BG" dirty="0"/>
              <a:t>ОБЩИ ХАРАКТЕРИСТИКИ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41" y="3817185"/>
            <a:ext cx="3191320" cy="1303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86" y="2504596"/>
            <a:ext cx="3162741" cy="32770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390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/>
              <a:t>Правила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66228" cy="49493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28" y="-1"/>
            <a:ext cx="6325770" cy="49493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093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PROTOTYPE - BASED PROGRAMMING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59" y="2306693"/>
            <a:ext cx="5849374" cy="3636511"/>
          </a:xfrm>
        </p:spPr>
        <p:txBody>
          <a:bodyPr/>
          <a:lstStyle/>
          <a:p>
            <a:r>
              <a:rPr lang="bg-BG" dirty="0"/>
              <a:t>За създаването на сюитата беше използвано </a:t>
            </a:r>
            <a:r>
              <a:rPr lang="bg-BG" dirty="0" smtClean="0"/>
              <a:t>Прототипно - базираното </a:t>
            </a:r>
            <a:r>
              <a:rPr lang="bg-BG" dirty="0"/>
              <a:t>програмиране</a:t>
            </a:r>
            <a:r>
              <a:rPr lang="bg-BG" dirty="0" smtClean="0"/>
              <a:t>.</a:t>
            </a:r>
          </a:p>
          <a:p>
            <a:endParaRPr lang="bg-BG" dirty="0"/>
          </a:p>
          <a:p>
            <a:r>
              <a:rPr lang="bg-BG" dirty="0" smtClean="0"/>
              <a:t>Това</a:t>
            </a:r>
            <a:r>
              <a:rPr lang="bg-BG" dirty="0" smtClean="0"/>
              <a:t> </a:t>
            </a:r>
            <a:r>
              <a:rPr lang="bg-BG" dirty="0"/>
              <a:t>позволи да бъдат създадени обекти, които впоследствие да бъдат </a:t>
            </a:r>
            <a:r>
              <a:rPr lang="bg-BG" dirty="0" err="1"/>
              <a:t>преизползвани</a:t>
            </a:r>
            <a:r>
              <a:rPr lang="bg-BG" dirty="0"/>
              <a:t> в направата на всеки един от пасиансите.</a:t>
            </a:r>
          </a:p>
          <a:p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68" y="2306693"/>
            <a:ext cx="4360985" cy="381234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3785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GRANDFATHER’S CLOCK</a:t>
            </a:r>
            <a:endParaRPr lang="bg-BG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64899"/>
            <a:ext cx="5710079" cy="448759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				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Правила за игра:</a:t>
            </a:r>
          </a:p>
          <a:p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Пасиансът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играе с едно тесте (52 карти). </a:t>
            </a:r>
          </a:p>
          <a:p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При започванена играта: Десетка купа (13 часа),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вале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спатия,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дама каро, поп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пика,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двойка купа,  тройка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спатия,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четворка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каро,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петица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пика,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шестица купа, седмица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спатия,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осмица каро и деветка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пика (12 часа) винаги са разположени на местата на часовете в един часовник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  <a:p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Останалите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карти се нареждат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отстрани в два реда по четири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купчини (по 5 карти във всяка).</a:t>
            </a:r>
          </a:p>
          <a:p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За да бъде поставена дадена карта върху  часовника, тя трябва да е от същата боя и да е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по - голяма от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предходната карта в купчината от часовника. </a:t>
            </a:r>
          </a:p>
          <a:p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края на играта купчините на позиции 1, 2, 3 и 4 часа ще съдържат 5 карти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а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всички останали ще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съдържат по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 карти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</a:p>
          <a:p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Играта свършва, когато всички карти бъдат наредени в часовника.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79" y="1899138"/>
            <a:ext cx="6481921" cy="49588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795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874</TotalTime>
  <Words>162</Words>
  <Application>Microsoft Office PowerPoint</Application>
  <PresentationFormat>Widescreen</PresentationFormat>
  <Paragraphs>61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Century Gothic</vt:lpstr>
      <vt:lpstr>Wingdings 2</vt:lpstr>
      <vt:lpstr>Quotable</vt:lpstr>
      <vt:lpstr>СЮИТА „ПАСИАНСИ“ </vt:lpstr>
      <vt:lpstr>Участници в екипа</vt:lpstr>
      <vt:lpstr>СЮИТА „ПАСИАНСИ“ </vt:lpstr>
      <vt:lpstr>СЮИТА „ПАСИАНСИ“</vt:lpstr>
      <vt:lpstr>ОБЩИ ХАРАКТЕРИСТИКИ</vt:lpstr>
      <vt:lpstr>ОБЩИ ХАРАКТЕРИСТИКИ</vt:lpstr>
      <vt:lpstr>Правила</vt:lpstr>
      <vt:lpstr>PROTOTYPE - BASED PROGRAMMING</vt:lpstr>
      <vt:lpstr>GRANDFATHER’S CLOCK</vt:lpstr>
      <vt:lpstr>PowerPoint Presentation</vt:lpstr>
      <vt:lpstr>PowerPoint Presentation</vt:lpstr>
      <vt:lpstr> Topsy-Turvy Queens</vt:lpstr>
      <vt:lpstr>PowerPoint Presentation</vt:lpstr>
      <vt:lpstr>Разпределение на отговорностите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vcjcjhgcjgchc</dc:title>
  <dc:creator>Sem.Popovi</dc:creator>
  <cp:lastModifiedBy>Sem.Popovi</cp:lastModifiedBy>
  <cp:revision>84</cp:revision>
  <dcterms:created xsi:type="dcterms:W3CDTF">2015-08-22T08:17:25Z</dcterms:created>
  <dcterms:modified xsi:type="dcterms:W3CDTF">2015-08-24T13:45:24Z</dcterms:modified>
</cp:coreProperties>
</file>